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56" r:id="rId3"/>
    <p:sldId id="257" r:id="rId4"/>
    <p:sldId id="263" r:id="rId5"/>
    <p:sldId id="258" r:id="rId6"/>
    <p:sldId id="261" r:id="rId7"/>
    <p:sldId id="259" r:id="rId8"/>
    <p:sldId id="264" r:id="rId9"/>
    <p:sldId id="265" r:id="rId10"/>
    <p:sldId id="266" r:id="rId11"/>
    <p:sldId id="26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FF"/>
    <a:srgbClr val="7F76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jpg>
</file>

<file path=ppt/media/image11.jpg>
</file>

<file path=ppt/media/image12.jpeg>
</file>

<file path=ppt/media/image13.jpg>
</file>

<file path=ppt/media/image14.jpeg>
</file>

<file path=ppt/media/image15.jpg>
</file>

<file path=ppt/media/image16.jpg>
</file>

<file path=ppt/media/image17.jpg>
</file>

<file path=ppt/media/image18.jpg>
</file>

<file path=ppt/media/image19.jpeg>
</file>

<file path=ppt/media/image2.jpg>
</file>

<file path=ppt/media/image20.jpg>
</file>

<file path=ppt/media/image21.jpg>
</file>

<file path=ppt/media/image22.jpg>
</file>

<file path=ppt/media/image3.jpg>
</file>

<file path=ppt/media/image4.jpg>
</file>

<file path=ppt/media/image5.JP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9BECB-981E-4EF1-A820-E8FB309F1E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9FE083E-2242-4AC8-A82F-FA7D18633C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59797B2-5ADA-4E70-9FBD-635302C6ADC3}"/>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5" name="Footer Placeholder 4">
            <a:extLst>
              <a:ext uri="{FF2B5EF4-FFF2-40B4-BE49-F238E27FC236}">
                <a16:creationId xmlns:a16="http://schemas.microsoft.com/office/drawing/2014/main" id="{2F978093-5309-4843-B1A1-F0C34F5C7D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8B111E-6F17-441F-82D3-61F76A77D428}"/>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417782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10347-E3A0-4F0D-8892-F9C146EA87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5DC4A2-0881-4A9A-A26B-0F1639029A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7A2D2-EC9E-473F-B3E1-48B35D376316}"/>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5" name="Footer Placeholder 4">
            <a:extLst>
              <a:ext uri="{FF2B5EF4-FFF2-40B4-BE49-F238E27FC236}">
                <a16:creationId xmlns:a16="http://schemas.microsoft.com/office/drawing/2014/main" id="{A2A72937-2F5B-47DB-B67C-5A37664B3E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50A657-34F6-422A-872E-CBCAA431E6D6}"/>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1223853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69C349-2B63-42A5-8D81-54622F8F86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92AC292-8FBD-4540-98F2-C778EDF6E8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24DED5-44E0-4B54-8CE7-EAE50A1F1F4A}"/>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5" name="Footer Placeholder 4">
            <a:extLst>
              <a:ext uri="{FF2B5EF4-FFF2-40B4-BE49-F238E27FC236}">
                <a16:creationId xmlns:a16="http://schemas.microsoft.com/office/drawing/2014/main" id="{B5D96E7B-E237-4AF7-B153-C2838C9EF5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024EE6-16D2-486E-AA1C-C98FF93B5944}"/>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15647380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3E3C3-7CE2-4A93-B345-32291E5743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9A76FD-54FB-4FF4-823E-3768DE51F8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0F188F-2DE2-4754-B421-F06ECBEFA1FD}"/>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5" name="Footer Placeholder 4">
            <a:extLst>
              <a:ext uri="{FF2B5EF4-FFF2-40B4-BE49-F238E27FC236}">
                <a16:creationId xmlns:a16="http://schemas.microsoft.com/office/drawing/2014/main" id="{8ED0FF04-FBA4-48BA-921E-FA1D4A07CF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85B06F-CE84-4EE1-8C8F-6C1EBA3BC410}"/>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633032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D27DC-754B-4B67-B536-A202B0E689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56CACD3-C31B-4AB6-BBCB-663A2E9B6C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02CA7FD-1CA4-464A-B315-CAC7F1DCEE35}"/>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5" name="Footer Placeholder 4">
            <a:extLst>
              <a:ext uri="{FF2B5EF4-FFF2-40B4-BE49-F238E27FC236}">
                <a16:creationId xmlns:a16="http://schemas.microsoft.com/office/drawing/2014/main" id="{737E3C72-D24C-4649-A231-8670C51E06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B0CFEA-47B6-437B-9544-13B55F0139A5}"/>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1398854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23858-F70D-4732-9A5C-46B6C82127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3F1F78-0985-429B-A20E-94B6C2640A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70E3-190D-4760-99F4-1CA82F93F80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D5CD5B4-F8F8-44B1-B6B4-E63C751E81A0}"/>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6" name="Footer Placeholder 5">
            <a:extLst>
              <a:ext uri="{FF2B5EF4-FFF2-40B4-BE49-F238E27FC236}">
                <a16:creationId xmlns:a16="http://schemas.microsoft.com/office/drawing/2014/main" id="{275044FE-D5AC-4CAC-A97D-525B06F170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AFC719-9E1A-462A-95CF-18FEDCB63E96}"/>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2895734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6A05B-554E-489C-9EDE-8D4DBC387D6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8945E4-1D14-4C58-A2D8-6A21A8F918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418CA2-07DF-488B-A5F3-B33EF91A828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3F1DA7-1FFE-4238-97F1-C0CA300A80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25E7C3B-1F94-4621-980F-33929ED2BC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1D5BA9-3C87-43F2-9888-70D1F13CECF3}"/>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8" name="Footer Placeholder 7">
            <a:extLst>
              <a:ext uri="{FF2B5EF4-FFF2-40B4-BE49-F238E27FC236}">
                <a16:creationId xmlns:a16="http://schemas.microsoft.com/office/drawing/2014/main" id="{EB6BF756-126D-437B-A4B5-9E8F7BC15F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3B0E533-0E63-4651-B04D-93FBBE89C102}"/>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1993695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A6318-F09D-402C-AE84-CE15DCDB1F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8A9439-C61B-4D99-A2E4-66AC1E561A89}"/>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4" name="Footer Placeholder 3">
            <a:extLst>
              <a:ext uri="{FF2B5EF4-FFF2-40B4-BE49-F238E27FC236}">
                <a16:creationId xmlns:a16="http://schemas.microsoft.com/office/drawing/2014/main" id="{EEAE7280-DED4-4DF4-9EBF-03599C19C6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928B8B-1DA2-40ED-9391-754952AA6355}"/>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1596235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91BA8F-A499-468C-8407-615FE2F0C6E8}"/>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3" name="Footer Placeholder 2">
            <a:extLst>
              <a:ext uri="{FF2B5EF4-FFF2-40B4-BE49-F238E27FC236}">
                <a16:creationId xmlns:a16="http://schemas.microsoft.com/office/drawing/2014/main" id="{7EAA667E-794C-4CF8-B14A-C798C72F57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AE9EFA-A446-4556-A3F2-63CCEE97D873}"/>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4048267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7FA26-39AB-4C35-9EF1-CA6F9D9E86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551B52-7D0D-47B8-81F4-38C85D070B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A33FB9-A66C-4A3D-B89E-4EA1B3E407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2FE980-8D53-466C-BBAF-7F78352162BE}"/>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6" name="Footer Placeholder 5">
            <a:extLst>
              <a:ext uri="{FF2B5EF4-FFF2-40B4-BE49-F238E27FC236}">
                <a16:creationId xmlns:a16="http://schemas.microsoft.com/office/drawing/2014/main" id="{4E3E107D-BD45-461D-964F-89BE4666B9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52F8D3-27FF-44A3-ADE2-612905B4AADE}"/>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2040566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FBF6D-83D7-4EFD-9C29-DBCCF7F601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1C344A-ECB4-4BF0-93CD-AAEB732815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1D567D1-2A0F-4CA9-AC72-03823A817C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E9509F-9635-4CCC-8343-EE9A0C3D20BE}"/>
              </a:ext>
            </a:extLst>
          </p:cNvPr>
          <p:cNvSpPr>
            <a:spLocks noGrp="1"/>
          </p:cNvSpPr>
          <p:nvPr>
            <p:ph type="dt" sz="half" idx="10"/>
          </p:nvPr>
        </p:nvSpPr>
        <p:spPr/>
        <p:txBody>
          <a:bodyPr/>
          <a:lstStyle/>
          <a:p>
            <a:fld id="{CF1A818C-02A6-4046-9259-68E9B8951103}" type="datetimeFigureOut">
              <a:rPr lang="en-US" smtClean="0"/>
              <a:t>12/26/2020</a:t>
            </a:fld>
            <a:endParaRPr lang="en-US"/>
          </a:p>
        </p:txBody>
      </p:sp>
      <p:sp>
        <p:nvSpPr>
          <p:cNvPr id="6" name="Footer Placeholder 5">
            <a:extLst>
              <a:ext uri="{FF2B5EF4-FFF2-40B4-BE49-F238E27FC236}">
                <a16:creationId xmlns:a16="http://schemas.microsoft.com/office/drawing/2014/main" id="{865E5327-82CA-435C-AD5E-79B122A0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8C84B3-2839-4D69-A227-813C31D077CC}"/>
              </a:ext>
            </a:extLst>
          </p:cNvPr>
          <p:cNvSpPr>
            <a:spLocks noGrp="1"/>
          </p:cNvSpPr>
          <p:nvPr>
            <p:ph type="sldNum" sz="quarter" idx="12"/>
          </p:nvPr>
        </p:nvSpPr>
        <p:spPr/>
        <p:txBody>
          <a:bodyPr/>
          <a:lstStyle/>
          <a:p>
            <a:fld id="{E4C7C4D6-353F-4F7D-B67D-31C4526440FD}" type="slidenum">
              <a:rPr lang="en-US" smtClean="0"/>
              <a:t>‹#›</a:t>
            </a:fld>
            <a:endParaRPr lang="en-US"/>
          </a:p>
        </p:txBody>
      </p:sp>
    </p:spTree>
    <p:extLst>
      <p:ext uri="{BB962C8B-B14F-4D97-AF65-F5344CB8AC3E}">
        <p14:creationId xmlns:p14="http://schemas.microsoft.com/office/powerpoint/2010/main" val="2506227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BDCD9C-C345-4134-95BD-0B467C94A6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4EFB85-DAC7-4E3F-95DC-911D8A618B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07B943-15BE-4364-A737-CF8E667DCC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1A818C-02A6-4046-9259-68E9B8951103}" type="datetimeFigureOut">
              <a:rPr lang="en-US" smtClean="0"/>
              <a:t>12/26/2020</a:t>
            </a:fld>
            <a:endParaRPr lang="en-US"/>
          </a:p>
        </p:txBody>
      </p:sp>
      <p:sp>
        <p:nvSpPr>
          <p:cNvPr id="5" name="Footer Placeholder 4">
            <a:extLst>
              <a:ext uri="{FF2B5EF4-FFF2-40B4-BE49-F238E27FC236}">
                <a16:creationId xmlns:a16="http://schemas.microsoft.com/office/drawing/2014/main" id="{0EF473BC-D107-44B6-93F9-2A226F5C6E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9F4EE3A-3452-4A2D-A928-6DD6B61E3E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C7C4D6-353F-4F7D-B67D-31C4526440FD}" type="slidenum">
              <a:rPr lang="en-US" smtClean="0"/>
              <a:t>‹#›</a:t>
            </a:fld>
            <a:endParaRPr lang="en-US"/>
          </a:p>
        </p:txBody>
      </p:sp>
    </p:spTree>
    <p:extLst>
      <p:ext uri="{BB962C8B-B14F-4D97-AF65-F5344CB8AC3E}">
        <p14:creationId xmlns:p14="http://schemas.microsoft.com/office/powerpoint/2010/main" val="2739421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g"/><Relationship Id="rId1" Type="http://schemas.openxmlformats.org/officeDocument/2006/relationships/slideLayout" Target="../slideLayouts/slideLayout2.xml"/><Relationship Id="rId5" Type="http://schemas.openxmlformats.org/officeDocument/2006/relationships/image" Target="../media/image21.jpg"/><Relationship Id="rId4" Type="http://schemas.openxmlformats.org/officeDocument/2006/relationships/image" Target="../media/image20.jpg"/></Relationships>
</file>

<file path=ppt/slides/_rels/slide1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g"/><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B063CC-9CF5-4F1B-BB1C-15F0CE2FD9E6}"/>
              </a:ext>
            </a:extLst>
          </p:cNvPr>
          <p:cNvSpPr/>
          <p:nvPr/>
        </p:nvSpPr>
        <p:spPr>
          <a:xfrm>
            <a:off x="0" y="0"/>
            <a:ext cx="12192000" cy="68580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97773F9-AE9C-45FE-8DF0-0A5C19582DB8}"/>
              </a:ext>
            </a:extLst>
          </p:cNvPr>
          <p:cNvSpPr/>
          <p:nvPr/>
        </p:nvSpPr>
        <p:spPr>
          <a:xfrm>
            <a:off x="372862" y="0"/>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DB49642-FBC7-485E-BA1A-8218C5F2953E}"/>
              </a:ext>
            </a:extLst>
          </p:cNvPr>
          <p:cNvSpPr/>
          <p:nvPr/>
        </p:nvSpPr>
        <p:spPr>
          <a:xfrm>
            <a:off x="1286429" y="-15301"/>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E95BC4F-8429-4919-B604-4472ED53D1FE}"/>
              </a:ext>
            </a:extLst>
          </p:cNvPr>
          <p:cNvSpPr/>
          <p:nvPr/>
        </p:nvSpPr>
        <p:spPr>
          <a:xfrm>
            <a:off x="2291918" y="-15301"/>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0B1832B-C41D-4AA0-A304-CA4D0CDB96AB}"/>
              </a:ext>
            </a:extLst>
          </p:cNvPr>
          <p:cNvSpPr/>
          <p:nvPr/>
        </p:nvSpPr>
        <p:spPr>
          <a:xfrm>
            <a:off x="3205485" y="-6532"/>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F0FFB19-1019-4B60-974E-A894554F46FE}"/>
              </a:ext>
            </a:extLst>
          </p:cNvPr>
          <p:cNvSpPr/>
          <p:nvPr/>
        </p:nvSpPr>
        <p:spPr>
          <a:xfrm>
            <a:off x="4229375" y="-15301"/>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77C4956-B217-4E75-9ADF-18AC9B7D2056}"/>
              </a:ext>
            </a:extLst>
          </p:cNvPr>
          <p:cNvSpPr/>
          <p:nvPr/>
        </p:nvSpPr>
        <p:spPr>
          <a:xfrm>
            <a:off x="5142942" y="-6532"/>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F360830-B92A-4B19-94A1-FB68DF269E37}"/>
              </a:ext>
            </a:extLst>
          </p:cNvPr>
          <p:cNvSpPr/>
          <p:nvPr/>
        </p:nvSpPr>
        <p:spPr>
          <a:xfrm>
            <a:off x="6148431" y="-6532"/>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9D317E1-AE3D-4021-8C54-F231BE9C1DFE}"/>
              </a:ext>
            </a:extLst>
          </p:cNvPr>
          <p:cNvSpPr/>
          <p:nvPr/>
        </p:nvSpPr>
        <p:spPr>
          <a:xfrm>
            <a:off x="7061998" y="-14237"/>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505B737-DC3A-4901-BBAC-87E697882A14}"/>
              </a:ext>
            </a:extLst>
          </p:cNvPr>
          <p:cNvSpPr/>
          <p:nvPr/>
        </p:nvSpPr>
        <p:spPr>
          <a:xfrm>
            <a:off x="7975617" y="-5019"/>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C81F10F-27F4-44BC-BB6E-518550D48DAB}"/>
              </a:ext>
            </a:extLst>
          </p:cNvPr>
          <p:cNvSpPr/>
          <p:nvPr/>
        </p:nvSpPr>
        <p:spPr>
          <a:xfrm>
            <a:off x="8889184" y="0"/>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21602F6-9161-4AEC-A833-74A79048767E}"/>
              </a:ext>
            </a:extLst>
          </p:cNvPr>
          <p:cNvSpPr/>
          <p:nvPr/>
        </p:nvSpPr>
        <p:spPr>
          <a:xfrm>
            <a:off x="9894673" y="0"/>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DCDB974-CEE2-4448-A957-5900F77C3C7A}"/>
              </a:ext>
            </a:extLst>
          </p:cNvPr>
          <p:cNvSpPr/>
          <p:nvPr/>
        </p:nvSpPr>
        <p:spPr>
          <a:xfrm>
            <a:off x="10808240" y="-15301"/>
            <a:ext cx="479394"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AA5BE82-10BF-46DA-B7B5-A710A806EBFB}"/>
              </a:ext>
            </a:extLst>
          </p:cNvPr>
          <p:cNvSpPr/>
          <p:nvPr/>
        </p:nvSpPr>
        <p:spPr>
          <a:xfrm>
            <a:off x="11666728" y="-16243"/>
            <a:ext cx="261112"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AC777FA-F9F3-4278-9118-B4EADE9DB258}"/>
              </a:ext>
            </a:extLst>
          </p:cNvPr>
          <p:cNvSpPr/>
          <p:nvPr/>
        </p:nvSpPr>
        <p:spPr>
          <a:xfrm rot="5400000">
            <a:off x="5846848" y="-5414680"/>
            <a:ext cx="479394" cy="1219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C165599-1848-43AE-BFB5-A2A5B13AFF23}"/>
              </a:ext>
            </a:extLst>
          </p:cNvPr>
          <p:cNvSpPr/>
          <p:nvPr/>
        </p:nvSpPr>
        <p:spPr>
          <a:xfrm rot="5400000">
            <a:off x="5846848" y="-4318067"/>
            <a:ext cx="479394" cy="1219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615AC71-480C-4AE7-A031-02725269F236}"/>
              </a:ext>
            </a:extLst>
          </p:cNvPr>
          <p:cNvSpPr/>
          <p:nvPr/>
        </p:nvSpPr>
        <p:spPr>
          <a:xfrm rot="5400000">
            <a:off x="5865758" y="-3206884"/>
            <a:ext cx="479394" cy="1219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1E96AE1-7952-4149-A8D2-CD8884D11B60}"/>
              </a:ext>
            </a:extLst>
          </p:cNvPr>
          <p:cNvSpPr/>
          <p:nvPr/>
        </p:nvSpPr>
        <p:spPr>
          <a:xfrm rot="5400000">
            <a:off x="5846848" y="-2247744"/>
            <a:ext cx="479394" cy="1219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ABAB246-AAE5-4700-8636-63A0E9CD6F5D}"/>
              </a:ext>
            </a:extLst>
          </p:cNvPr>
          <p:cNvSpPr/>
          <p:nvPr/>
        </p:nvSpPr>
        <p:spPr>
          <a:xfrm rot="5400000">
            <a:off x="5846848" y="-1208039"/>
            <a:ext cx="479394" cy="1219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C469CF1-0EEC-47A0-94E8-862D4A3B1A0F}"/>
              </a:ext>
            </a:extLst>
          </p:cNvPr>
          <p:cNvSpPr/>
          <p:nvPr/>
        </p:nvSpPr>
        <p:spPr>
          <a:xfrm rot="5400000">
            <a:off x="5846848" y="-78070"/>
            <a:ext cx="479394" cy="1219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A445BCD-E336-4FAE-AB42-2A06F7ADC860}"/>
              </a:ext>
            </a:extLst>
          </p:cNvPr>
          <p:cNvSpPr/>
          <p:nvPr/>
        </p:nvSpPr>
        <p:spPr>
          <a:xfrm>
            <a:off x="231452" y="208920"/>
            <a:ext cx="11725835" cy="6387353"/>
          </a:xfrm>
          <a:prstGeom prst="rect">
            <a:avLst/>
          </a:prstGeom>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b="1" dirty="0"/>
          </a:p>
        </p:txBody>
      </p:sp>
      <p:pic>
        <p:nvPicPr>
          <p:cNvPr id="5" name="Picture 4">
            <a:extLst>
              <a:ext uri="{FF2B5EF4-FFF2-40B4-BE49-F238E27FC236}">
                <a16:creationId xmlns:a16="http://schemas.microsoft.com/office/drawing/2014/main" id="{9DEA5FAE-C85D-49AE-ACAA-9555A41B3A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8751" y="4062391"/>
            <a:ext cx="2499360" cy="2019300"/>
          </a:xfrm>
          <a:prstGeom prst="rect">
            <a:avLst/>
          </a:prstGeom>
        </p:spPr>
      </p:pic>
      <p:sp>
        <p:nvSpPr>
          <p:cNvPr id="6" name="TextBox 5">
            <a:extLst>
              <a:ext uri="{FF2B5EF4-FFF2-40B4-BE49-F238E27FC236}">
                <a16:creationId xmlns:a16="http://schemas.microsoft.com/office/drawing/2014/main" id="{80CC3844-9685-4CAA-B242-1B0D987B68FD}"/>
              </a:ext>
            </a:extLst>
          </p:cNvPr>
          <p:cNvSpPr txBox="1"/>
          <p:nvPr/>
        </p:nvSpPr>
        <p:spPr>
          <a:xfrm>
            <a:off x="2083318" y="971022"/>
            <a:ext cx="7830104" cy="3046988"/>
          </a:xfrm>
          <a:prstGeom prst="rect">
            <a:avLst/>
          </a:prstGeom>
          <a:noFill/>
          <a:ln>
            <a:noFill/>
          </a:ln>
          <a:effectLst>
            <a:outerShdw blurRad="50800" dist="38100" dir="18900000" algn="bl" rotWithShape="0">
              <a:prstClr val="black">
                <a:alpha val="40000"/>
              </a:prstClr>
            </a:outerShdw>
          </a:effectLst>
        </p:spPr>
        <p:style>
          <a:lnRef idx="0">
            <a:scrgbClr r="0" g="0" b="0"/>
          </a:lnRef>
          <a:fillRef idx="0">
            <a:scrgbClr r="0" g="0" b="0"/>
          </a:fillRef>
          <a:effectRef idx="0">
            <a:scrgbClr r="0" g="0" b="0"/>
          </a:effectRef>
          <a:fontRef idx="minor">
            <a:schemeClr val="accent3"/>
          </a:fontRef>
        </p:style>
        <p:txBody>
          <a:bodyPr wrap="square" rtlCol="0">
            <a:spAutoFit/>
          </a:bodyPr>
          <a:lstStyle/>
          <a:p>
            <a:pPr algn="ctr"/>
            <a:r>
              <a:rPr lang="en-US" sz="9600" dirty="0">
                <a:ln w="0"/>
                <a:solidFill>
                  <a:schemeClr val="tx1"/>
                </a:solidFill>
                <a:effectLst>
                  <a:outerShdw blurRad="38100" dist="19050" dir="2700000" algn="tl" rotWithShape="0">
                    <a:schemeClr val="dk1">
                      <a:alpha val="40000"/>
                    </a:schemeClr>
                  </a:outerShdw>
                </a:effectLst>
              </a:rPr>
              <a:t>WELCOME   </a:t>
            </a:r>
          </a:p>
          <a:p>
            <a:pPr algn="ctr"/>
            <a:r>
              <a:rPr lang="en-US" sz="9600" dirty="0">
                <a:ln w="0"/>
                <a:solidFill>
                  <a:schemeClr val="tx1"/>
                </a:solidFill>
                <a:effectLst>
                  <a:outerShdw blurRad="38100" dist="19050" dir="2700000" algn="tl" rotWithShape="0">
                    <a:schemeClr val="dk1">
                      <a:alpha val="40000"/>
                    </a:schemeClr>
                  </a:outerShdw>
                </a:effectLst>
              </a:rPr>
              <a:t>TEAM ASNN</a:t>
            </a:r>
          </a:p>
        </p:txBody>
      </p:sp>
    </p:spTree>
    <p:extLst>
      <p:ext uri="{BB962C8B-B14F-4D97-AF65-F5344CB8AC3E}">
        <p14:creationId xmlns:p14="http://schemas.microsoft.com/office/powerpoint/2010/main" val="105346912"/>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332C2-2551-47FA-BEA1-E7567AC04C75}"/>
              </a:ext>
            </a:extLst>
          </p:cNvPr>
          <p:cNvSpPr>
            <a:spLocks noGrp="1"/>
          </p:cNvSpPr>
          <p:nvPr>
            <p:ph type="title"/>
          </p:nvPr>
        </p:nvSpPr>
        <p:spPr/>
        <p:txBody>
          <a:bodyPr/>
          <a:lstStyle/>
          <a:p>
            <a:endParaRPr lang="en-US"/>
          </a:p>
        </p:txBody>
      </p:sp>
      <p:pic>
        <p:nvPicPr>
          <p:cNvPr id="13" name="Content Placeholder 12">
            <a:extLst>
              <a:ext uri="{FF2B5EF4-FFF2-40B4-BE49-F238E27FC236}">
                <a16:creationId xmlns:a16="http://schemas.microsoft.com/office/drawing/2014/main" id="{B51739F1-4E2C-4F8F-A675-158D8BB4A1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74870" y="3391694"/>
            <a:ext cx="2842260" cy="1219200"/>
          </a:xfrm>
        </p:spPr>
      </p:pic>
      <p:sp>
        <p:nvSpPr>
          <p:cNvPr id="4" name="Rectangle 3">
            <a:extLst>
              <a:ext uri="{FF2B5EF4-FFF2-40B4-BE49-F238E27FC236}">
                <a16:creationId xmlns:a16="http://schemas.microsoft.com/office/drawing/2014/main" id="{2F5D661D-69E7-4E55-A028-45E374C78C66}"/>
              </a:ext>
            </a:extLst>
          </p:cNvPr>
          <p:cNvSpPr/>
          <p:nvPr/>
        </p:nvSpPr>
        <p:spPr>
          <a:xfrm>
            <a:off x="0" y="0"/>
            <a:ext cx="12192000" cy="6858000"/>
          </a:xfrm>
          <a:prstGeom prst="rect">
            <a:avLst/>
          </a:prstGeom>
          <a:blipFill>
            <a:blip r:embed="rId3"/>
            <a:tile tx="0" ty="0" sx="100000" sy="100000" flip="none" algn="tl"/>
          </a:blipFill>
          <a:ln>
            <a:solidFill>
              <a:schemeClr val="accent1"/>
            </a:solidFill>
          </a:ln>
          <a:effectLst>
            <a:glow rad="63500">
              <a:schemeClr val="accent3">
                <a:satMod val="175000"/>
                <a:alpha val="40000"/>
              </a:schemeClr>
            </a:glo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0952CD5-C541-4DD3-A798-1113A7DAF16A}"/>
              </a:ext>
            </a:extLst>
          </p:cNvPr>
          <p:cNvSpPr/>
          <p:nvPr/>
        </p:nvSpPr>
        <p:spPr>
          <a:xfrm>
            <a:off x="233680" y="220023"/>
            <a:ext cx="11725835" cy="6387353"/>
          </a:xfrm>
          <a:prstGeom prst="rect">
            <a:avLst/>
          </a:prstGeom>
          <a:solidFill>
            <a:schemeClr val="accent3">
              <a:lumMod val="20000"/>
              <a:lumOff val="80000"/>
            </a:schemeClr>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6" name="Title 1">
            <a:extLst>
              <a:ext uri="{FF2B5EF4-FFF2-40B4-BE49-F238E27FC236}">
                <a16:creationId xmlns:a16="http://schemas.microsoft.com/office/drawing/2014/main" id="{946C3CA8-CFA4-45E8-9D4F-6004B7C93961}"/>
              </a:ext>
            </a:extLst>
          </p:cNvPr>
          <p:cNvSpPr txBox="1">
            <a:spLocks/>
          </p:cNvSpPr>
          <p:nvPr/>
        </p:nvSpPr>
        <p:spPr>
          <a:xfrm>
            <a:off x="838200" y="336550"/>
            <a:ext cx="10418685" cy="9754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u="sng">
                <a:latin typeface="Segoe Print" panose="02000600000000000000" pitchFamily="2" charset="0"/>
              </a:rPr>
              <a:t>Output</a:t>
            </a:r>
            <a:endParaRPr lang="en-US" sz="4000" b="1" u="sng" dirty="0">
              <a:latin typeface="Segoe Print" panose="02000600000000000000" pitchFamily="2" charset="0"/>
            </a:endParaRPr>
          </a:p>
        </p:txBody>
      </p:sp>
      <p:cxnSp>
        <p:nvCxnSpPr>
          <p:cNvPr id="10" name="Straight Connector 9">
            <a:extLst>
              <a:ext uri="{FF2B5EF4-FFF2-40B4-BE49-F238E27FC236}">
                <a16:creationId xmlns:a16="http://schemas.microsoft.com/office/drawing/2014/main" id="{08BF10AE-98F7-4CE9-91E3-3AF31604B9D6}"/>
              </a:ext>
            </a:extLst>
          </p:cNvPr>
          <p:cNvCxnSpPr/>
          <p:nvPr/>
        </p:nvCxnSpPr>
        <p:spPr>
          <a:xfrm>
            <a:off x="6096000" y="1825625"/>
            <a:ext cx="0" cy="3862481"/>
          </a:xfrm>
          <a:prstGeom prst="line">
            <a:avLst/>
          </a:prstGeom>
          <a:ln w="9525" cap="flat" cmpd="sng" algn="ctr">
            <a:solidFill>
              <a:schemeClr val="accent5"/>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1" name="Rectangle 10">
            <a:extLst>
              <a:ext uri="{FF2B5EF4-FFF2-40B4-BE49-F238E27FC236}">
                <a16:creationId xmlns:a16="http://schemas.microsoft.com/office/drawing/2014/main" id="{0B9E3A96-5FB5-4382-8925-D560EC420A06}"/>
              </a:ext>
            </a:extLst>
          </p:cNvPr>
          <p:cNvSpPr/>
          <p:nvPr/>
        </p:nvSpPr>
        <p:spPr>
          <a:xfrm>
            <a:off x="455891" y="2174577"/>
            <a:ext cx="3059819" cy="731520"/>
          </a:xfrm>
          <a:prstGeom prst="rect">
            <a:avLst/>
          </a:prstGeom>
          <a:no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algn="ctr" defTabSz="400050">
              <a:lnSpc>
                <a:spcPct val="90000"/>
              </a:lnSpc>
              <a:spcBef>
                <a:spcPct val="0"/>
              </a:spcBef>
              <a:spcAft>
                <a:spcPct val="35000"/>
              </a:spcAft>
            </a:pPr>
            <a:r>
              <a:rPr lang="en-US" sz="1400" b="1" dirty="0">
                <a:solidFill>
                  <a:schemeClr val="tx1"/>
                </a:solidFill>
              </a:rPr>
              <a:t>* Login register option for quiz section</a:t>
            </a:r>
          </a:p>
        </p:txBody>
      </p:sp>
      <p:pic>
        <p:nvPicPr>
          <p:cNvPr id="15" name="Picture 14">
            <a:extLst>
              <a:ext uri="{FF2B5EF4-FFF2-40B4-BE49-F238E27FC236}">
                <a16:creationId xmlns:a16="http://schemas.microsoft.com/office/drawing/2014/main" id="{7D492704-2C6C-493B-9BC7-620117E307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3694" y="1765266"/>
            <a:ext cx="3825240" cy="1016696"/>
          </a:xfrm>
          <a:prstGeom prst="rect">
            <a:avLst/>
          </a:prstGeom>
        </p:spPr>
      </p:pic>
      <p:pic>
        <p:nvPicPr>
          <p:cNvPr id="17" name="Picture 16">
            <a:extLst>
              <a:ext uri="{FF2B5EF4-FFF2-40B4-BE49-F238E27FC236}">
                <a16:creationId xmlns:a16="http://schemas.microsoft.com/office/drawing/2014/main" id="{27FD219C-A803-4E91-9C4A-658FE7F80B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12161" y="2828607"/>
            <a:ext cx="2842260" cy="1016696"/>
          </a:xfrm>
          <a:prstGeom prst="rect">
            <a:avLst/>
          </a:prstGeom>
        </p:spPr>
      </p:pic>
      <p:pic>
        <p:nvPicPr>
          <p:cNvPr id="19" name="Picture 18">
            <a:extLst>
              <a:ext uri="{FF2B5EF4-FFF2-40B4-BE49-F238E27FC236}">
                <a16:creationId xmlns:a16="http://schemas.microsoft.com/office/drawing/2014/main" id="{50886296-76E3-4AA5-ADAD-37933FFD46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3694" y="4168934"/>
            <a:ext cx="3924300" cy="883920"/>
          </a:xfrm>
          <a:prstGeom prst="rect">
            <a:avLst/>
          </a:prstGeom>
        </p:spPr>
      </p:pic>
      <p:sp>
        <p:nvSpPr>
          <p:cNvPr id="20" name="Rectangle 19">
            <a:extLst>
              <a:ext uri="{FF2B5EF4-FFF2-40B4-BE49-F238E27FC236}">
                <a16:creationId xmlns:a16="http://schemas.microsoft.com/office/drawing/2014/main" id="{8B970EE7-AE40-49D0-81CD-D0110BDFCFFB}"/>
              </a:ext>
            </a:extLst>
          </p:cNvPr>
          <p:cNvSpPr/>
          <p:nvPr/>
        </p:nvSpPr>
        <p:spPr>
          <a:xfrm>
            <a:off x="689409" y="4494891"/>
            <a:ext cx="3059819" cy="731520"/>
          </a:xfrm>
          <a:prstGeom prst="rect">
            <a:avLst/>
          </a:prstGeom>
          <a:no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algn="ctr" defTabSz="400050">
              <a:lnSpc>
                <a:spcPct val="90000"/>
              </a:lnSpc>
              <a:spcBef>
                <a:spcPct val="0"/>
              </a:spcBef>
              <a:spcAft>
                <a:spcPct val="35000"/>
              </a:spcAft>
            </a:pPr>
            <a:r>
              <a:rPr lang="en-US" sz="1400" b="1" dirty="0">
                <a:solidFill>
                  <a:schemeClr val="tx1"/>
                </a:solidFill>
              </a:rPr>
              <a:t>* We shows a loading animation for index page </a:t>
            </a:r>
          </a:p>
        </p:txBody>
      </p:sp>
    </p:spTree>
    <p:extLst>
      <p:ext uri="{BB962C8B-B14F-4D97-AF65-F5344CB8AC3E}">
        <p14:creationId xmlns:p14="http://schemas.microsoft.com/office/powerpoint/2010/main" val="1338791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D6EEF7C-1989-4276-AD80-DCFF6A111EB4}"/>
              </a:ext>
            </a:extLst>
          </p:cNvPr>
          <p:cNvSpPr/>
          <p:nvPr/>
        </p:nvSpPr>
        <p:spPr>
          <a:xfrm>
            <a:off x="0" y="0"/>
            <a:ext cx="12192000" cy="6858000"/>
          </a:xfrm>
          <a:prstGeom prst="rect">
            <a:avLst/>
          </a:prstGeom>
          <a:pattFill prst="dkDnDiag">
            <a:fgClr>
              <a:schemeClr val="tx2">
                <a:lumMod val="20000"/>
                <a:lumOff val="80000"/>
              </a:schemeClr>
            </a:fgClr>
            <a:bgClr>
              <a:schemeClr val="bg1"/>
            </a:bgClr>
          </a:patt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16BB855-AF50-468C-9875-8FA441CC7C8E}"/>
              </a:ext>
            </a:extLst>
          </p:cNvPr>
          <p:cNvSpPr/>
          <p:nvPr/>
        </p:nvSpPr>
        <p:spPr>
          <a:xfrm>
            <a:off x="233082" y="235323"/>
            <a:ext cx="11725835" cy="6387353"/>
          </a:xfrm>
          <a:prstGeom prst="rect">
            <a:avLst/>
          </a:prstGeom>
          <a:solidFill>
            <a:schemeClr val="bg1"/>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pic>
        <p:nvPicPr>
          <p:cNvPr id="7" name="Picture 6">
            <a:extLst>
              <a:ext uri="{FF2B5EF4-FFF2-40B4-BE49-F238E27FC236}">
                <a16:creationId xmlns:a16="http://schemas.microsoft.com/office/drawing/2014/main" id="{BF2CACE1-BAB2-4224-9692-FC1D7188BE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9122" y="3106772"/>
            <a:ext cx="1657350" cy="2762250"/>
          </a:xfrm>
          <a:prstGeom prst="rect">
            <a:avLst/>
          </a:prstGeom>
        </p:spPr>
      </p:pic>
      <p:sp>
        <p:nvSpPr>
          <p:cNvPr id="11" name="Thought Bubble: Cloud 10">
            <a:extLst>
              <a:ext uri="{FF2B5EF4-FFF2-40B4-BE49-F238E27FC236}">
                <a16:creationId xmlns:a16="http://schemas.microsoft.com/office/drawing/2014/main" id="{141D34E1-F377-4DD4-B285-9133B920B599}"/>
              </a:ext>
            </a:extLst>
          </p:cNvPr>
          <p:cNvSpPr/>
          <p:nvPr/>
        </p:nvSpPr>
        <p:spPr>
          <a:xfrm rot="1453387">
            <a:off x="3519256" y="831393"/>
            <a:ext cx="4677010" cy="2909246"/>
          </a:xfrm>
          <a:prstGeom prst="cloudCallou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6000" dirty="0">
                <a:latin typeface="Blackadder ITC" panose="04020505051007020D02" pitchFamily="82" charset="0"/>
              </a:rPr>
              <a:t>Thank you</a:t>
            </a:r>
          </a:p>
        </p:txBody>
      </p:sp>
    </p:spTree>
    <p:extLst>
      <p:ext uri="{BB962C8B-B14F-4D97-AF65-F5344CB8AC3E}">
        <p14:creationId xmlns:p14="http://schemas.microsoft.com/office/powerpoint/2010/main" val="131672824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44524C8-BB04-4D9E-A9DA-7A7593E3AC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87"/>
            <a:ext cx="12192000" cy="6847426"/>
          </a:xfrm>
          <a:prstGeom prst="rect">
            <a:avLst/>
          </a:prstGeom>
        </p:spPr>
      </p:pic>
    </p:spTree>
    <p:extLst>
      <p:ext uri="{BB962C8B-B14F-4D97-AF65-F5344CB8AC3E}">
        <p14:creationId xmlns:p14="http://schemas.microsoft.com/office/powerpoint/2010/main" val="110086392"/>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57C2307-F1EC-4B1C-9B57-16E2941E4561}"/>
              </a:ext>
            </a:extLst>
          </p:cNvPr>
          <p:cNvSpPr/>
          <p:nvPr/>
        </p:nvSpPr>
        <p:spPr>
          <a:xfrm>
            <a:off x="0" y="0"/>
            <a:ext cx="12192000" cy="6858000"/>
          </a:xfrm>
          <a:prstGeom prst="rect">
            <a:avLst/>
          </a:prstGeom>
          <a:solidFill>
            <a:srgbClr val="92D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B545916-14E6-4268-BB32-A6A948CBE324}"/>
              </a:ext>
            </a:extLst>
          </p:cNvPr>
          <p:cNvSpPr/>
          <p:nvPr/>
        </p:nvSpPr>
        <p:spPr>
          <a:xfrm>
            <a:off x="233680" y="220023"/>
            <a:ext cx="11725835" cy="6387353"/>
          </a:xfrm>
          <a:prstGeom prst="rect">
            <a:avLst/>
          </a:prstGeom>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Title 6">
            <a:extLst>
              <a:ext uri="{FF2B5EF4-FFF2-40B4-BE49-F238E27FC236}">
                <a16:creationId xmlns:a16="http://schemas.microsoft.com/office/drawing/2014/main" id="{42CE9464-C72C-4003-8628-865F2F696C50}"/>
              </a:ext>
            </a:extLst>
          </p:cNvPr>
          <p:cNvSpPr>
            <a:spLocks noGrp="1"/>
          </p:cNvSpPr>
          <p:nvPr>
            <p:ph type="title"/>
          </p:nvPr>
        </p:nvSpPr>
        <p:spPr>
          <a:xfrm>
            <a:off x="883725" y="133156"/>
            <a:ext cx="9875520" cy="1356360"/>
          </a:xfrm>
        </p:spPr>
        <p:txBody>
          <a:bodyPr/>
          <a:lstStyle/>
          <a:p>
            <a:pPr algn="ctr"/>
            <a:r>
              <a:rPr lang="en-US" u="sng" dirty="0">
                <a:latin typeface="Blackadder ITC" panose="04020505051007020D02" pitchFamily="82" charset="0"/>
              </a:rPr>
              <a:t>Profile</a:t>
            </a:r>
          </a:p>
        </p:txBody>
      </p:sp>
      <p:sp>
        <p:nvSpPr>
          <p:cNvPr id="20" name="Oval 19" descr="Second Tier Hierarchy Color Large Circle">
            <a:extLst>
              <a:ext uri="{FF2B5EF4-FFF2-40B4-BE49-F238E27FC236}">
                <a16:creationId xmlns:a16="http://schemas.microsoft.com/office/drawing/2014/main" id="{F5ACB8B5-C6EF-4802-9296-B6D93163ECCA}"/>
              </a:ext>
            </a:extLst>
          </p:cNvPr>
          <p:cNvSpPr/>
          <p:nvPr/>
        </p:nvSpPr>
        <p:spPr>
          <a:xfrm>
            <a:off x="7019130" y="2717010"/>
            <a:ext cx="1980000" cy="1980000"/>
          </a:xfrm>
          <a:prstGeom prst="ellips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descr="Second Tier Hierarchy Color Large Circle">
            <a:extLst>
              <a:ext uri="{FF2B5EF4-FFF2-40B4-BE49-F238E27FC236}">
                <a16:creationId xmlns:a16="http://schemas.microsoft.com/office/drawing/2014/main" id="{FBA3783F-B623-4756-B76C-112108BBCD56}"/>
              </a:ext>
            </a:extLst>
          </p:cNvPr>
          <p:cNvSpPr/>
          <p:nvPr/>
        </p:nvSpPr>
        <p:spPr>
          <a:xfrm>
            <a:off x="3841485" y="4047008"/>
            <a:ext cx="1980000" cy="1980000"/>
          </a:xfrm>
          <a:prstGeom prst="ellipse">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descr="Second Tier Hierarchy Color Large Circle">
            <a:extLst>
              <a:ext uri="{FF2B5EF4-FFF2-40B4-BE49-F238E27FC236}">
                <a16:creationId xmlns:a16="http://schemas.microsoft.com/office/drawing/2014/main" id="{150CC72F-DFCF-419E-9109-AF17F6355643}"/>
              </a:ext>
            </a:extLst>
          </p:cNvPr>
          <p:cNvSpPr/>
          <p:nvPr/>
        </p:nvSpPr>
        <p:spPr>
          <a:xfrm>
            <a:off x="3841485" y="1432596"/>
            <a:ext cx="1980000" cy="1980000"/>
          </a:xfrm>
          <a:prstGeom prst="ellipse">
            <a:avLst/>
          </a:prstGeom>
          <a:solidFill>
            <a:schemeClr val="accent5">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descr="Mid Tier Circle">
            <a:extLst>
              <a:ext uri="{FF2B5EF4-FFF2-40B4-BE49-F238E27FC236}">
                <a16:creationId xmlns:a16="http://schemas.microsoft.com/office/drawing/2014/main" id="{6BBA66C9-BDF1-49EC-9D58-8AD5949F66CD}"/>
              </a:ext>
            </a:extLst>
          </p:cNvPr>
          <p:cNvSpPr/>
          <p:nvPr/>
        </p:nvSpPr>
        <p:spPr>
          <a:xfrm>
            <a:off x="3704493" y="1356361"/>
            <a:ext cx="4783016" cy="4638674"/>
          </a:xfrm>
          <a:prstGeom prst="ellipse">
            <a:avLst/>
          </a:prstGeom>
          <a:solidFill>
            <a:schemeClr val="bg1">
              <a:lumMod val="95000"/>
              <a:alpha val="6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descr="High Tier Cricle">
            <a:extLst>
              <a:ext uri="{FF2B5EF4-FFF2-40B4-BE49-F238E27FC236}">
                <a16:creationId xmlns:a16="http://schemas.microsoft.com/office/drawing/2014/main" id="{FD4E3C4A-4D1C-463D-9425-816C01E91E9A}"/>
              </a:ext>
            </a:extLst>
          </p:cNvPr>
          <p:cNvSpPr/>
          <p:nvPr/>
        </p:nvSpPr>
        <p:spPr>
          <a:xfrm>
            <a:off x="4636294" y="2215991"/>
            <a:ext cx="2919412" cy="291941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F346B46E-5560-4D77-B78A-7FF75D9C48ED}"/>
              </a:ext>
            </a:extLst>
          </p:cNvPr>
          <p:cNvSpPr/>
          <p:nvPr/>
        </p:nvSpPr>
        <p:spPr>
          <a:xfrm>
            <a:off x="5430000" y="4094834"/>
            <a:ext cx="1332000" cy="684000"/>
          </a:xfrm>
          <a:prstGeom prst="rect">
            <a:avLst/>
          </a:prstGeom>
          <a:no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300" b="1" dirty="0">
                <a:solidFill>
                  <a:schemeClr val="tx1">
                    <a:lumMod val="75000"/>
                    <a:lumOff val="25000"/>
                  </a:schemeClr>
                </a:solidFill>
              </a:rPr>
              <a:t>NESAR UDDIN</a:t>
            </a:r>
            <a:br>
              <a:rPr lang="en-US" sz="1200" kern="1200" dirty="0">
                <a:solidFill>
                  <a:schemeClr val="tx1">
                    <a:lumMod val="75000"/>
                    <a:lumOff val="25000"/>
                  </a:schemeClr>
                </a:solidFill>
              </a:rPr>
            </a:br>
            <a:r>
              <a:rPr lang="en-US" sz="1200" dirty="0">
                <a:solidFill>
                  <a:schemeClr val="tx1">
                    <a:lumMod val="75000"/>
                    <a:lumOff val="25000"/>
                  </a:schemeClr>
                </a:solidFill>
              </a:rPr>
              <a:t>19-41759-3</a:t>
            </a:r>
            <a:endParaRPr lang="en-US" sz="1200" kern="1200" dirty="0">
              <a:solidFill>
                <a:schemeClr val="tx1">
                  <a:lumMod val="75000"/>
                  <a:lumOff val="25000"/>
                </a:schemeClr>
              </a:solidFill>
            </a:endParaRPr>
          </a:p>
        </p:txBody>
      </p:sp>
      <p:sp>
        <p:nvSpPr>
          <p:cNvPr id="26" name="Rectangle 25">
            <a:extLst>
              <a:ext uri="{FF2B5EF4-FFF2-40B4-BE49-F238E27FC236}">
                <a16:creationId xmlns:a16="http://schemas.microsoft.com/office/drawing/2014/main" id="{57931D68-1655-4CC0-AAFE-C5C26550DCB2}"/>
              </a:ext>
            </a:extLst>
          </p:cNvPr>
          <p:cNvSpPr/>
          <p:nvPr/>
        </p:nvSpPr>
        <p:spPr>
          <a:xfrm>
            <a:off x="3095967" y="2084394"/>
            <a:ext cx="1080000" cy="540000"/>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lvl="0" indent="0" algn="r" defTabSz="622300">
              <a:lnSpc>
                <a:spcPct val="90000"/>
              </a:lnSpc>
              <a:spcBef>
                <a:spcPct val="0"/>
              </a:spcBef>
              <a:spcAft>
                <a:spcPct val="35000"/>
              </a:spcAft>
              <a:buNone/>
            </a:pPr>
            <a:r>
              <a:rPr lang="en-US" sz="1300" b="1" kern="1200" dirty="0">
                <a:solidFill>
                  <a:schemeClr val="tx1">
                    <a:lumMod val="75000"/>
                    <a:lumOff val="25000"/>
                  </a:schemeClr>
                </a:solidFill>
              </a:rPr>
              <a:t>NAHIDA ASHA</a:t>
            </a:r>
            <a:br>
              <a:rPr lang="en-US" sz="1200" kern="1200" dirty="0">
                <a:solidFill>
                  <a:schemeClr val="tx1">
                    <a:lumMod val="75000"/>
                    <a:lumOff val="25000"/>
                  </a:schemeClr>
                </a:solidFill>
              </a:rPr>
            </a:br>
            <a:r>
              <a:rPr lang="en-US" sz="1200" dirty="0">
                <a:solidFill>
                  <a:schemeClr val="tx1">
                    <a:lumMod val="75000"/>
                    <a:lumOff val="25000"/>
                  </a:schemeClr>
                </a:solidFill>
              </a:rPr>
              <a:t>ID : </a:t>
            </a:r>
            <a:r>
              <a:rPr lang="en-US" sz="1200" kern="1200" dirty="0">
                <a:solidFill>
                  <a:schemeClr val="tx1">
                    <a:lumMod val="75000"/>
                    <a:lumOff val="25000"/>
                  </a:schemeClr>
                </a:solidFill>
              </a:rPr>
              <a:t>19-41190-3</a:t>
            </a:r>
          </a:p>
        </p:txBody>
      </p:sp>
      <p:sp>
        <p:nvSpPr>
          <p:cNvPr id="27" name="Rectangle 26">
            <a:extLst>
              <a:ext uri="{FF2B5EF4-FFF2-40B4-BE49-F238E27FC236}">
                <a16:creationId xmlns:a16="http://schemas.microsoft.com/office/drawing/2014/main" id="{14C2F463-96DA-48B4-948E-E358019B6A22}"/>
              </a:ext>
            </a:extLst>
          </p:cNvPr>
          <p:cNvSpPr/>
          <p:nvPr/>
        </p:nvSpPr>
        <p:spPr>
          <a:xfrm>
            <a:off x="3048158" y="4840278"/>
            <a:ext cx="1080000" cy="540000"/>
          </a:xfrm>
          <a:prstGeom prst="rect">
            <a:avLst/>
          </a:prstGeom>
          <a:no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marL="0" lvl="0" indent="0" algn="r" defTabSz="622300">
              <a:lnSpc>
                <a:spcPct val="90000"/>
              </a:lnSpc>
              <a:spcBef>
                <a:spcPct val="0"/>
              </a:spcBef>
              <a:spcAft>
                <a:spcPct val="35000"/>
              </a:spcAft>
              <a:buNone/>
            </a:pPr>
            <a:r>
              <a:rPr lang="en-US" sz="1300" b="1" dirty="0">
                <a:solidFill>
                  <a:schemeClr val="tx1">
                    <a:lumMod val="75000"/>
                    <a:lumOff val="25000"/>
                  </a:schemeClr>
                </a:solidFill>
              </a:rPr>
              <a:t>ASGOR REAJ </a:t>
            </a:r>
            <a:br>
              <a:rPr lang="en-US" sz="1200" kern="1200" dirty="0">
                <a:solidFill>
                  <a:schemeClr val="tx1">
                    <a:lumMod val="75000"/>
                    <a:lumOff val="25000"/>
                  </a:schemeClr>
                </a:solidFill>
              </a:rPr>
            </a:br>
            <a:r>
              <a:rPr lang="en-US" sz="1200" kern="1200" dirty="0">
                <a:solidFill>
                  <a:schemeClr val="tx1">
                    <a:lumMod val="75000"/>
                    <a:lumOff val="25000"/>
                  </a:schemeClr>
                </a:solidFill>
              </a:rPr>
              <a:t>ID : 20-43999-2</a:t>
            </a:r>
          </a:p>
        </p:txBody>
      </p:sp>
      <p:sp>
        <p:nvSpPr>
          <p:cNvPr id="28" name="Rectangle 27">
            <a:extLst>
              <a:ext uri="{FF2B5EF4-FFF2-40B4-BE49-F238E27FC236}">
                <a16:creationId xmlns:a16="http://schemas.microsoft.com/office/drawing/2014/main" id="{225E01EC-0214-4151-9F1B-9B0D67EC04D5}"/>
              </a:ext>
            </a:extLst>
          </p:cNvPr>
          <p:cNvSpPr/>
          <p:nvPr/>
        </p:nvSpPr>
        <p:spPr>
          <a:xfrm>
            <a:off x="8531898" y="3383742"/>
            <a:ext cx="1486898" cy="540000"/>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defTabSz="622300">
              <a:lnSpc>
                <a:spcPct val="90000"/>
              </a:lnSpc>
              <a:spcBef>
                <a:spcPct val="0"/>
              </a:spcBef>
              <a:spcAft>
                <a:spcPct val="35000"/>
              </a:spcAft>
            </a:pPr>
            <a:r>
              <a:rPr lang="en-US" sz="1300" b="1" dirty="0">
                <a:solidFill>
                  <a:schemeClr val="tx1">
                    <a:lumMod val="75000"/>
                    <a:lumOff val="25000"/>
                  </a:schemeClr>
                </a:solidFill>
              </a:rPr>
              <a:t>SADIA KHANAM</a:t>
            </a:r>
            <a:br>
              <a:rPr lang="en-US" sz="1200" dirty="0">
                <a:solidFill>
                  <a:schemeClr val="tx1">
                    <a:lumMod val="75000"/>
                    <a:lumOff val="25000"/>
                  </a:schemeClr>
                </a:solidFill>
              </a:rPr>
            </a:br>
            <a:r>
              <a:rPr lang="en-US" sz="1200" dirty="0">
                <a:solidFill>
                  <a:schemeClr val="tx1">
                    <a:lumMod val="75000"/>
                    <a:lumOff val="25000"/>
                  </a:schemeClr>
                </a:solidFill>
              </a:rPr>
              <a:t>ID : 20-44005-2</a:t>
            </a:r>
          </a:p>
        </p:txBody>
      </p:sp>
      <p:pic>
        <p:nvPicPr>
          <p:cNvPr id="29" name="Picture 28">
            <a:extLst>
              <a:ext uri="{FF2B5EF4-FFF2-40B4-BE49-F238E27FC236}">
                <a16:creationId xmlns:a16="http://schemas.microsoft.com/office/drawing/2014/main" id="{05640E30-BEF8-4389-B8E2-651FF95A269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616635" y="3284740"/>
            <a:ext cx="828776" cy="844792"/>
          </a:xfrm>
          <a:prstGeom prst="ellipse">
            <a:avLst/>
          </a:prstGeom>
        </p:spPr>
      </p:pic>
      <p:pic>
        <p:nvPicPr>
          <p:cNvPr id="31" name="Picture 30">
            <a:extLst>
              <a:ext uri="{FF2B5EF4-FFF2-40B4-BE49-F238E27FC236}">
                <a16:creationId xmlns:a16="http://schemas.microsoft.com/office/drawing/2014/main" id="{8030B02E-8D7F-4770-A261-CCAA682B737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276301" y="2043018"/>
            <a:ext cx="745938" cy="823902"/>
          </a:xfrm>
          <a:prstGeom prst="ellipse">
            <a:avLst/>
          </a:prstGeom>
        </p:spPr>
      </p:pic>
      <p:sp>
        <p:nvSpPr>
          <p:cNvPr id="32" name="Oval 31" descr="Second Tier Hierarchy Color Small Circle">
            <a:extLst>
              <a:ext uri="{FF2B5EF4-FFF2-40B4-BE49-F238E27FC236}">
                <a16:creationId xmlns:a16="http://schemas.microsoft.com/office/drawing/2014/main" id="{10A01E1A-D710-4D6C-A957-38BF7530128E}"/>
              </a:ext>
            </a:extLst>
          </p:cNvPr>
          <p:cNvSpPr/>
          <p:nvPr/>
        </p:nvSpPr>
        <p:spPr>
          <a:xfrm>
            <a:off x="4952221" y="2541066"/>
            <a:ext cx="213490" cy="2134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descr="Second Tier Hierarchy Color Small Circle">
            <a:extLst>
              <a:ext uri="{FF2B5EF4-FFF2-40B4-BE49-F238E27FC236}">
                <a16:creationId xmlns:a16="http://schemas.microsoft.com/office/drawing/2014/main" id="{C9113436-FFC3-40B8-8AEE-3BEFDB137DB8}"/>
              </a:ext>
            </a:extLst>
          </p:cNvPr>
          <p:cNvSpPr/>
          <p:nvPr/>
        </p:nvSpPr>
        <p:spPr>
          <a:xfrm>
            <a:off x="7441270" y="3576842"/>
            <a:ext cx="213490" cy="2134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FEEF9938-49B8-4317-9BC9-A332D1025EF9}"/>
              </a:ext>
            </a:extLst>
          </p:cNvPr>
          <p:cNvPicPr>
            <a:picLocks noChangeAspect="1"/>
          </p:cNvPicPr>
          <p:nvPr/>
        </p:nvPicPr>
        <p:blipFill>
          <a:blip r:embed="rId4"/>
          <a:srcRect/>
          <a:stretch/>
        </p:blipFill>
        <p:spPr>
          <a:xfrm>
            <a:off x="5601793" y="3107117"/>
            <a:ext cx="970947" cy="1054152"/>
          </a:xfrm>
          <a:prstGeom prst="ellipse">
            <a:avLst/>
          </a:prstGeom>
        </p:spPr>
      </p:pic>
      <p:pic>
        <p:nvPicPr>
          <p:cNvPr id="30" name="Picture 29">
            <a:extLst>
              <a:ext uri="{FF2B5EF4-FFF2-40B4-BE49-F238E27FC236}">
                <a16:creationId xmlns:a16="http://schemas.microsoft.com/office/drawing/2014/main" id="{A99FD8CF-AC59-4B50-B3B2-BAAC81BE780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311765" y="4650840"/>
            <a:ext cx="781539" cy="772454"/>
          </a:xfrm>
          <a:prstGeom prst="ellipse">
            <a:avLst/>
          </a:prstGeom>
        </p:spPr>
      </p:pic>
      <p:sp>
        <p:nvSpPr>
          <p:cNvPr id="34" name="Oval 33" descr="Second Tier Hierarchy Color Small Circle">
            <a:extLst>
              <a:ext uri="{FF2B5EF4-FFF2-40B4-BE49-F238E27FC236}">
                <a16:creationId xmlns:a16="http://schemas.microsoft.com/office/drawing/2014/main" id="{A9D153A0-3268-4689-870B-6425CAFD25F6}"/>
              </a:ext>
            </a:extLst>
          </p:cNvPr>
          <p:cNvSpPr/>
          <p:nvPr/>
        </p:nvSpPr>
        <p:spPr>
          <a:xfrm>
            <a:off x="4968596" y="4619528"/>
            <a:ext cx="213490" cy="2134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1806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46424-8996-4B0F-AE76-CDC7493DE64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D0F5FC9-AE29-4E62-8525-F20B79CEF76B}"/>
              </a:ext>
            </a:extLst>
          </p:cNvPr>
          <p:cNvSpPr>
            <a:spLocks noGrp="1"/>
          </p:cNvSpPr>
          <p:nvPr>
            <p:ph idx="1"/>
          </p:nvPr>
        </p:nvSpPr>
        <p:spPr/>
        <p:txBody>
          <a:bodyPr/>
          <a:lstStyle/>
          <a:p>
            <a:endParaRPr lang="en-US"/>
          </a:p>
        </p:txBody>
      </p:sp>
      <p:sp>
        <p:nvSpPr>
          <p:cNvPr id="4" name="Rectangle 3">
            <a:extLst>
              <a:ext uri="{FF2B5EF4-FFF2-40B4-BE49-F238E27FC236}">
                <a16:creationId xmlns:a16="http://schemas.microsoft.com/office/drawing/2014/main" id="{529714CD-23C0-46B6-8DA5-3B6F6DAAF2DE}"/>
              </a:ext>
            </a:extLst>
          </p:cNvPr>
          <p:cNvSpPr/>
          <p:nvPr/>
        </p:nvSpPr>
        <p:spPr>
          <a:xfrm>
            <a:off x="0" y="0"/>
            <a:ext cx="12192000" cy="6858000"/>
          </a:xfrm>
          <a:prstGeom prst="rect">
            <a:avLst/>
          </a:prstGeom>
          <a:pattFill prst="dkDnDiag">
            <a:fgClr>
              <a:schemeClr val="tx2">
                <a:lumMod val="20000"/>
                <a:lumOff val="80000"/>
              </a:schemeClr>
            </a:fgClr>
            <a:bgClr>
              <a:schemeClr val="bg1"/>
            </a:bgClr>
          </a:patt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CE1C21A-B1A1-448E-869E-0BFFEBB31E3A}"/>
              </a:ext>
            </a:extLst>
          </p:cNvPr>
          <p:cNvSpPr/>
          <p:nvPr/>
        </p:nvSpPr>
        <p:spPr>
          <a:xfrm>
            <a:off x="233082" y="235323"/>
            <a:ext cx="11725835" cy="6387353"/>
          </a:xfrm>
          <a:prstGeom prst="rect">
            <a:avLst/>
          </a:prstGeom>
          <a:solidFill>
            <a:schemeClr val="bg1"/>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6" name="Title 33">
            <a:extLst>
              <a:ext uri="{FF2B5EF4-FFF2-40B4-BE49-F238E27FC236}">
                <a16:creationId xmlns:a16="http://schemas.microsoft.com/office/drawing/2014/main" id="{7C483782-4695-4B0F-B922-4B668EA91DA9}"/>
              </a:ext>
            </a:extLst>
          </p:cNvPr>
          <p:cNvSpPr txBox="1">
            <a:spLocks/>
          </p:cNvSpPr>
          <p:nvPr/>
        </p:nvSpPr>
        <p:spPr>
          <a:xfrm>
            <a:off x="227165" y="610013"/>
            <a:ext cx="11731752" cy="630936"/>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u="sng"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Informal Roman" panose="030604020304060B0204" pitchFamily="66" charset="0"/>
              </a:rPr>
              <a:t>Project Motto</a:t>
            </a:r>
          </a:p>
        </p:txBody>
      </p:sp>
      <p:sp>
        <p:nvSpPr>
          <p:cNvPr id="8" name="TextBox 7">
            <a:extLst>
              <a:ext uri="{FF2B5EF4-FFF2-40B4-BE49-F238E27FC236}">
                <a16:creationId xmlns:a16="http://schemas.microsoft.com/office/drawing/2014/main" id="{7EE428DC-E84D-409A-A9A0-9C0281604BB0}"/>
              </a:ext>
            </a:extLst>
          </p:cNvPr>
          <p:cNvSpPr txBox="1"/>
          <p:nvPr/>
        </p:nvSpPr>
        <p:spPr>
          <a:xfrm>
            <a:off x="838199" y="1449637"/>
            <a:ext cx="10515600" cy="4801314"/>
          </a:xfrm>
          <a:prstGeom prst="rect">
            <a:avLst/>
          </a:prstGeom>
          <a:noFill/>
        </p:spPr>
        <p:txBody>
          <a:bodyPr wrap="square">
            <a:spAutoFit/>
          </a:bodyPr>
          <a:lstStyle/>
          <a:p>
            <a:r>
              <a:rPr lang="en-US" dirty="0">
                <a:solidFill>
                  <a:schemeClr val="accent1">
                    <a:lumMod val="50000"/>
                  </a:schemeClr>
                </a:solidFill>
              </a:rPr>
              <a:t>C++ is one of the most used Programming Languages in the world. In this 21st century, programming playing very important roll in our life. We have been using it for our own need since 1980.</a:t>
            </a:r>
          </a:p>
          <a:p>
            <a:endParaRPr lang="en-US" dirty="0">
              <a:solidFill>
                <a:schemeClr val="accent1">
                  <a:lumMod val="50000"/>
                </a:schemeClr>
              </a:solidFill>
            </a:endParaRPr>
          </a:p>
          <a:p>
            <a:r>
              <a:rPr lang="en-US" dirty="0">
                <a:solidFill>
                  <a:schemeClr val="accent1">
                    <a:lumMod val="50000"/>
                  </a:schemeClr>
                </a:solidFill>
              </a:rPr>
              <a:t> Many people want to learn C++ languages but they fail for not getting proper direction. In </a:t>
            </a:r>
            <a:r>
              <a:rPr lang="en-US" dirty="0" err="1">
                <a:solidFill>
                  <a:schemeClr val="accent1">
                    <a:lumMod val="50000"/>
                  </a:schemeClr>
                </a:solidFill>
              </a:rPr>
              <a:t>TeamASNN</a:t>
            </a:r>
            <a:r>
              <a:rPr lang="en-US" dirty="0">
                <a:solidFill>
                  <a:schemeClr val="accent1">
                    <a:lumMod val="50000"/>
                  </a:schemeClr>
                </a:solidFill>
              </a:rPr>
              <a:t> Website, we added many different features so that user can easily use it for their needs. There are 30 index in different topics. From Hello world to object-oriented programming, user can learn anything such as Arrays, Loop, Functions etc.</a:t>
            </a:r>
          </a:p>
          <a:p>
            <a:endParaRPr lang="en-US" dirty="0">
              <a:solidFill>
                <a:schemeClr val="accent1">
                  <a:lumMod val="50000"/>
                </a:schemeClr>
              </a:solidFill>
            </a:endParaRPr>
          </a:p>
          <a:p>
            <a:r>
              <a:rPr lang="en-US" dirty="0">
                <a:solidFill>
                  <a:schemeClr val="accent1">
                    <a:lumMod val="50000"/>
                  </a:schemeClr>
                </a:solidFill>
              </a:rPr>
              <a:t>After learning any topic, user can give </a:t>
            </a:r>
            <a:r>
              <a:rPr lang="en-US" dirty="0" err="1">
                <a:solidFill>
                  <a:schemeClr val="accent1">
                    <a:lumMod val="50000"/>
                  </a:schemeClr>
                </a:solidFill>
              </a:rPr>
              <a:t>quiz.Before</a:t>
            </a:r>
            <a:r>
              <a:rPr lang="en-US" dirty="0">
                <a:solidFill>
                  <a:schemeClr val="accent1">
                    <a:lumMod val="50000"/>
                  </a:schemeClr>
                </a:solidFill>
              </a:rPr>
              <a:t> login, User have to register his mail to give quiz. After </a:t>
            </a:r>
            <a:r>
              <a:rPr lang="en-US" dirty="0" err="1">
                <a:solidFill>
                  <a:schemeClr val="accent1">
                    <a:lumMod val="50000"/>
                  </a:schemeClr>
                </a:solidFill>
              </a:rPr>
              <a:t>givingquiz</a:t>
            </a:r>
            <a:r>
              <a:rPr lang="en-US" dirty="0">
                <a:solidFill>
                  <a:schemeClr val="accent1">
                    <a:lumMod val="50000"/>
                  </a:schemeClr>
                </a:solidFill>
              </a:rPr>
              <a:t>, user get to know right answers. For Grading </a:t>
            </a:r>
            <a:r>
              <a:rPr lang="en-US" dirty="0" err="1">
                <a:solidFill>
                  <a:schemeClr val="accent1">
                    <a:lumMod val="50000"/>
                  </a:schemeClr>
                </a:solidFill>
              </a:rPr>
              <a:t>system,user</a:t>
            </a:r>
            <a:r>
              <a:rPr lang="en-US" dirty="0">
                <a:solidFill>
                  <a:schemeClr val="accent1">
                    <a:lumMod val="50000"/>
                  </a:schemeClr>
                </a:solidFill>
              </a:rPr>
              <a:t> get to know his total marks. For giving quiz, we give a Certificate to the user.</a:t>
            </a:r>
          </a:p>
          <a:p>
            <a:endParaRPr lang="en-US" dirty="0">
              <a:solidFill>
                <a:schemeClr val="accent1">
                  <a:lumMod val="50000"/>
                </a:schemeClr>
              </a:solidFill>
            </a:endParaRPr>
          </a:p>
          <a:p>
            <a:r>
              <a:rPr lang="en-US" dirty="0">
                <a:solidFill>
                  <a:schemeClr val="accent1">
                    <a:lumMod val="50000"/>
                  </a:schemeClr>
                </a:solidFill>
              </a:rPr>
              <a:t>In our website, there are also many live demo codes. User can run it or if they are stuck in any other place this type of live-demo codes helps a lot</a:t>
            </a:r>
          </a:p>
          <a:p>
            <a:endParaRPr lang="en-US" dirty="0">
              <a:solidFill>
                <a:schemeClr val="accent1">
                  <a:lumMod val="50000"/>
                </a:schemeClr>
              </a:solidFill>
            </a:endParaRPr>
          </a:p>
          <a:p>
            <a:r>
              <a:rPr lang="en-US" dirty="0">
                <a:solidFill>
                  <a:schemeClr val="accent1">
                    <a:lumMod val="50000"/>
                  </a:schemeClr>
                </a:solidFill>
              </a:rPr>
              <a:t>Another important thing is : For Beginners our site is really useful because we designed the website that way. So that we can satisfy every users need. Users basic will be clear after learning C++.</a:t>
            </a:r>
          </a:p>
        </p:txBody>
      </p:sp>
    </p:spTree>
    <p:extLst>
      <p:ext uri="{BB962C8B-B14F-4D97-AF65-F5344CB8AC3E}">
        <p14:creationId xmlns:p14="http://schemas.microsoft.com/office/powerpoint/2010/main" val="29959838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FB292C76-7A29-40EF-A536-F7DC16A20A4B}"/>
              </a:ext>
            </a:extLst>
          </p:cNvPr>
          <p:cNvSpPr/>
          <p:nvPr/>
        </p:nvSpPr>
        <p:spPr>
          <a:xfrm>
            <a:off x="0" y="0"/>
            <a:ext cx="12192000" cy="6858000"/>
          </a:xfrm>
          <a:prstGeom prst="rect">
            <a:avLst/>
          </a:prstGeom>
          <a:solidFill>
            <a:schemeClr val="tx2">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03678AEF-F0C2-4B77-A359-774720A7696A}"/>
              </a:ext>
            </a:extLst>
          </p:cNvPr>
          <p:cNvSpPr/>
          <p:nvPr/>
        </p:nvSpPr>
        <p:spPr>
          <a:xfrm>
            <a:off x="233680" y="220023"/>
            <a:ext cx="11725835" cy="6387353"/>
          </a:xfrm>
          <a:prstGeom prst="rect">
            <a:avLst/>
          </a:prstGeom>
          <a:solidFill>
            <a:schemeClr val="accent3">
              <a:lumMod val="20000"/>
              <a:lumOff val="80000"/>
            </a:schemeClr>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5" name="Oval 4">
            <a:extLst>
              <a:ext uri="{FF2B5EF4-FFF2-40B4-BE49-F238E27FC236}">
                <a16:creationId xmlns:a16="http://schemas.microsoft.com/office/drawing/2014/main" id="{45F88838-BDE1-4267-BD93-E9757C586744}"/>
              </a:ext>
            </a:extLst>
          </p:cNvPr>
          <p:cNvSpPr/>
          <p:nvPr/>
        </p:nvSpPr>
        <p:spPr>
          <a:xfrm>
            <a:off x="4268500" y="2569481"/>
            <a:ext cx="1160580" cy="1160580"/>
          </a:xfrm>
          <a:prstGeom prst="ellipse">
            <a:avLst/>
          </a:prstGeom>
          <a:solidFill>
            <a:schemeClr val="bg1"/>
          </a:solidFill>
          <a:ln w="381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solidFill>
                <a:latin typeface="CityBlueprint" panose="00000400000000000000" pitchFamily="2" charset="2"/>
              </a:rPr>
              <a:t>HOME</a:t>
            </a:r>
          </a:p>
        </p:txBody>
      </p:sp>
      <p:sp>
        <p:nvSpPr>
          <p:cNvPr id="6" name="Oval 5">
            <a:extLst>
              <a:ext uri="{FF2B5EF4-FFF2-40B4-BE49-F238E27FC236}">
                <a16:creationId xmlns:a16="http://schemas.microsoft.com/office/drawing/2014/main" id="{2D9180CC-61D8-4910-AE6A-5A4A782E95D1}"/>
              </a:ext>
            </a:extLst>
          </p:cNvPr>
          <p:cNvSpPr/>
          <p:nvPr/>
        </p:nvSpPr>
        <p:spPr>
          <a:xfrm>
            <a:off x="8877806" y="2569481"/>
            <a:ext cx="1160580" cy="1160580"/>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accent3"/>
                </a:solidFill>
                <a:latin typeface="CityBlueprint" panose="00000400000000000000" pitchFamily="2" charset="2"/>
              </a:rPr>
              <a:t>GRADE</a:t>
            </a:r>
          </a:p>
        </p:txBody>
      </p:sp>
      <p:sp>
        <p:nvSpPr>
          <p:cNvPr id="7" name="Oval 6">
            <a:extLst>
              <a:ext uri="{FF2B5EF4-FFF2-40B4-BE49-F238E27FC236}">
                <a16:creationId xmlns:a16="http://schemas.microsoft.com/office/drawing/2014/main" id="{3E1F4354-FD5D-4F08-A23C-E6C6BFADA079}"/>
              </a:ext>
            </a:extLst>
          </p:cNvPr>
          <p:cNvSpPr/>
          <p:nvPr/>
        </p:nvSpPr>
        <p:spPr>
          <a:xfrm>
            <a:off x="1982466" y="2569481"/>
            <a:ext cx="1160580" cy="1160580"/>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latin typeface="CityBlueprint" panose="00000400000000000000" pitchFamily="2" charset="2"/>
              </a:rPr>
              <a:t>WEL</a:t>
            </a:r>
          </a:p>
          <a:p>
            <a:pPr algn="ctr"/>
            <a:r>
              <a:rPr lang="en-US" dirty="0">
                <a:solidFill>
                  <a:schemeClr val="accent4"/>
                </a:solidFill>
                <a:latin typeface="CityBlueprint" panose="00000400000000000000" pitchFamily="2" charset="2"/>
              </a:rPr>
              <a:t>COME</a:t>
            </a:r>
          </a:p>
        </p:txBody>
      </p:sp>
      <p:sp>
        <p:nvSpPr>
          <p:cNvPr id="8" name="Freeform: Shape 7" descr="timeline ">
            <a:extLst>
              <a:ext uri="{FF2B5EF4-FFF2-40B4-BE49-F238E27FC236}">
                <a16:creationId xmlns:a16="http://schemas.microsoft.com/office/drawing/2014/main" id="{F3540CAE-1126-41A6-AF65-A762870D8FBD}"/>
              </a:ext>
            </a:extLst>
          </p:cNvPr>
          <p:cNvSpPr/>
          <p:nvPr/>
        </p:nvSpPr>
        <p:spPr>
          <a:xfrm flipH="1" flipV="1">
            <a:off x="1337280" y="1782116"/>
            <a:ext cx="9252295" cy="2410190"/>
          </a:xfrm>
          <a:custGeom>
            <a:avLst/>
            <a:gdLst>
              <a:gd name="connsiteX0" fmla="*/ 1192508 w 9252295"/>
              <a:gd name="connsiteY0" fmla="*/ 2410190 h 2410190"/>
              <a:gd name="connsiteX1" fmla="*/ 0 w 9252295"/>
              <a:gd name="connsiteY1" fmla="*/ 1217682 h 2410190"/>
              <a:gd name="connsiteX2" fmla="*/ 1107 w 9252295"/>
              <a:gd name="connsiteY2" fmla="*/ 1206703 h 2410190"/>
              <a:gd name="connsiteX3" fmla="*/ 96158 w 9252295"/>
              <a:gd name="connsiteY3" fmla="*/ 1206703 h 2410190"/>
              <a:gd name="connsiteX4" fmla="*/ 95051 w 9252295"/>
              <a:gd name="connsiteY4" fmla="*/ 1217682 h 2410190"/>
              <a:gd name="connsiteX5" fmla="*/ 1192508 w 9252295"/>
              <a:gd name="connsiteY5" fmla="*/ 2315139 h 2410190"/>
              <a:gd name="connsiteX6" fmla="*/ 2289965 w 9252295"/>
              <a:gd name="connsiteY6" fmla="*/ 1217682 h 2410190"/>
              <a:gd name="connsiteX7" fmla="*/ 2289554 w 9252295"/>
              <a:gd name="connsiteY7" fmla="*/ 1209531 h 2410190"/>
              <a:gd name="connsiteX8" fmla="*/ 2290085 w 9252295"/>
              <a:gd name="connsiteY8" fmla="*/ 1209531 h 2410190"/>
              <a:gd name="connsiteX9" fmla="*/ 2295831 w 9252295"/>
              <a:gd name="connsiteY9" fmla="*/ 1095755 h 2410190"/>
              <a:gd name="connsiteX10" fmla="*/ 3482182 w 9252295"/>
              <a:gd name="connsiteY10" fmla="*/ 25174 h 2410190"/>
              <a:gd name="connsiteX11" fmla="*/ 4668533 w 9252295"/>
              <a:gd name="connsiteY11" fmla="*/ 1095755 h 2410190"/>
              <a:gd name="connsiteX12" fmla="*/ 4674278 w 9252295"/>
              <a:gd name="connsiteY12" fmla="*/ 1209531 h 2410190"/>
              <a:gd name="connsiteX13" fmla="*/ 4673516 w 9252295"/>
              <a:gd name="connsiteY13" fmla="*/ 1209531 h 2410190"/>
              <a:gd name="connsiteX14" fmla="*/ 4678322 w 9252295"/>
              <a:gd name="connsiteY14" fmla="*/ 1304717 h 2410190"/>
              <a:gd name="connsiteX15" fmla="*/ 5770114 w 9252295"/>
              <a:gd name="connsiteY15" fmla="*/ 2289966 h 2410190"/>
              <a:gd name="connsiteX16" fmla="*/ 6861904 w 9252295"/>
              <a:gd name="connsiteY16" fmla="*/ 1304717 h 2410190"/>
              <a:gd name="connsiteX17" fmla="*/ 6867159 w 9252295"/>
              <a:gd name="connsiteY17" fmla="*/ 1200660 h 2410190"/>
              <a:gd name="connsiteX18" fmla="*/ 6867690 w 9252295"/>
              <a:gd name="connsiteY18" fmla="*/ 1200660 h 2410190"/>
              <a:gd name="connsiteX19" fmla="*/ 6867279 w 9252295"/>
              <a:gd name="connsiteY19" fmla="*/ 1192508 h 2410190"/>
              <a:gd name="connsiteX20" fmla="*/ 8059787 w 9252295"/>
              <a:gd name="connsiteY20" fmla="*/ 0 h 2410190"/>
              <a:gd name="connsiteX21" fmla="*/ 9252295 w 9252295"/>
              <a:gd name="connsiteY21" fmla="*/ 1192508 h 2410190"/>
              <a:gd name="connsiteX22" fmla="*/ 9251964 w 9252295"/>
              <a:gd name="connsiteY22" fmla="*/ 1195794 h 2410190"/>
              <a:gd name="connsiteX23" fmla="*/ 9156913 w 9252295"/>
              <a:gd name="connsiteY23" fmla="*/ 1195794 h 2410190"/>
              <a:gd name="connsiteX24" fmla="*/ 9157244 w 9252295"/>
              <a:gd name="connsiteY24" fmla="*/ 1192508 h 2410190"/>
              <a:gd name="connsiteX25" fmla="*/ 8059787 w 9252295"/>
              <a:gd name="connsiteY25" fmla="*/ 95051 h 2410190"/>
              <a:gd name="connsiteX26" fmla="*/ 6962330 w 9252295"/>
              <a:gd name="connsiteY26" fmla="*/ 1192508 h 2410190"/>
              <a:gd name="connsiteX27" fmla="*/ 6962741 w 9252295"/>
              <a:gd name="connsiteY27" fmla="*/ 1200660 h 2410190"/>
              <a:gd name="connsiteX28" fmla="*/ 6962209 w 9252295"/>
              <a:gd name="connsiteY28" fmla="*/ 1200660 h 2410190"/>
              <a:gd name="connsiteX29" fmla="*/ 6956464 w 9252295"/>
              <a:gd name="connsiteY29" fmla="*/ 1314435 h 2410190"/>
              <a:gd name="connsiteX30" fmla="*/ 5770114 w 9252295"/>
              <a:gd name="connsiteY30" fmla="*/ 2385016 h 2410190"/>
              <a:gd name="connsiteX31" fmla="*/ 4583763 w 9252295"/>
              <a:gd name="connsiteY31" fmla="*/ 1314435 h 2410190"/>
              <a:gd name="connsiteX32" fmla="*/ 4578017 w 9252295"/>
              <a:gd name="connsiteY32" fmla="*/ 1200660 h 2410190"/>
              <a:gd name="connsiteX33" fmla="*/ 4578780 w 9252295"/>
              <a:gd name="connsiteY33" fmla="*/ 1200660 h 2410190"/>
              <a:gd name="connsiteX34" fmla="*/ 4573974 w 9252295"/>
              <a:gd name="connsiteY34" fmla="*/ 1105474 h 2410190"/>
              <a:gd name="connsiteX35" fmla="*/ 3482182 w 9252295"/>
              <a:gd name="connsiteY35" fmla="*/ 120225 h 2410190"/>
              <a:gd name="connsiteX36" fmla="*/ 2390391 w 9252295"/>
              <a:gd name="connsiteY36" fmla="*/ 1105474 h 2410190"/>
              <a:gd name="connsiteX37" fmla="*/ 2385136 w 9252295"/>
              <a:gd name="connsiteY37" fmla="*/ 1209531 h 2410190"/>
              <a:gd name="connsiteX38" fmla="*/ 2384604 w 9252295"/>
              <a:gd name="connsiteY38" fmla="*/ 1209531 h 2410190"/>
              <a:gd name="connsiteX39" fmla="*/ 2385016 w 9252295"/>
              <a:gd name="connsiteY39" fmla="*/ 1217682 h 2410190"/>
              <a:gd name="connsiteX40" fmla="*/ 1192508 w 9252295"/>
              <a:gd name="connsiteY40" fmla="*/ 2410190 h 2410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252295" h="2410190">
                <a:moveTo>
                  <a:pt x="1192508" y="2410190"/>
                </a:moveTo>
                <a:cubicBezTo>
                  <a:pt x="533904" y="2410190"/>
                  <a:pt x="0" y="1876286"/>
                  <a:pt x="0" y="1217682"/>
                </a:cubicBezTo>
                <a:lnTo>
                  <a:pt x="1107" y="1206703"/>
                </a:lnTo>
                <a:lnTo>
                  <a:pt x="96158" y="1206703"/>
                </a:lnTo>
                <a:lnTo>
                  <a:pt x="95051" y="1217682"/>
                </a:lnTo>
                <a:cubicBezTo>
                  <a:pt x="95051" y="1823791"/>
                  <a:pt x="586400" y="2315139"/>
                  <a:pt x="1192508" y="2315139"/>
                </a:cubicBezTo>
                <a:cubicBezTo>
                  <a:pt x="1798616" y="2315139"/>
                  <a:pt x="2289965" y="1823791"/>
                  <a:pt x="2289965" y="1217682"/>
                </a:cubicBezTo>
                <a:lnTo>
                  <a:pt x="2289554" y="1209531"/>
                </a:lnTo>
                <a:lnTo>
                  <a:pt x="2290085" y="1209531"/>
                </a:lnTo>
                <a:lnTo>
                  <a:pt x="2295831" y="1095755"/>
                </a:lnTo>
                <a:cubicBezTo>
                  <a:pt x="2356899" y="494427"/>
                  <a:pt x="2864742" y="25174"/>
                  <a:pt x="3482182" y="25174"/>
                </a:cubicBezTo>
                <a:cubicBezTo>
                  <a:pt x="4099623" y="25174"/>
                  <a:pt x="4607465" y="494427"/>
                  <a:pt x="4668533" y="1095755"/>
                </a:cubicBezTo>
                <a:lnTo>
                  <a:pt x="4674278" y="1209531"/>
                </a:lnTo>
                <a:lnTo>
                  <a:pt x="4673516" y="1209531"/>
                </a:lnTo>
                <a:lnTo>
                  <a:pt x="4678322" y="1304717"/>
                </a:lnTo>
                <a:cubicBezTo>
                  <a:pt x="4734523" y="1858116"/>
                  <a:pt x="5201886" y="2289966"/>
                  <a:pt x="5770114" y="2289966"/>
                </a:cubicBezTo>
                <a:cubicBezTo>
                  <a:pt x="6338340" y="2289966"/>
                  <a:pt x="6805704" y="1858116"/>
                  <a:pt x="6861904" y="1304717"/>
                </a:cubicBezTo>
                <a:lnTo>
                  <a:pt x="6867159" y="1200660"/>
                </a:lnTo>
                <a:lnTo>
                  <a:pt x="6867690" y="1200660"/>
                </a:lnTo>
                <a:lnTo>
                  <a:pt x="6867279" y="1192508"/>
                </a:lnTo>
                <a:cubicBezTo>
                  <a:pt x="6867279" y="533905"/>
                  <a:pt x="7401183" y="0"/>
                  <a:pt x="8059787" y="0"/>
                </a:cubicBezTo>
                <a:cubicBezTo>
                  <a:pt x="8718390" y="0"/>
                  <a:pt x="9252295" y="533905"/>
                  <a:pt x="9252295" y="1192508"/>
                </a:cubicBezTo>
                <a:lnTo>
                  <a:pt x="9251964" y="1195794"/>
                </a:lnTo>
                <a:lnTo>
                  <a:pt x="9156913" y="1195794"/>
                </a:lnTo>
                <a:lnTo>
                  <a:pt x="9157244" y="1192508"/>
                </a:lnTo>
                <a:cubicBezTo>
                  <a:pt x="9157244" y="586400"/>
                  <a:pt x="8665895" y="95051"/>
                  <a:pt x="8059787" y="95051"/>
                </a:cubicBezTo>
                <a:cubicBezTo>
                  <a:pt x="7453679" y="95051"/>
                  <a:pt x="6962330" y="586400"/>
                  <a:pt x="6962330" y="1192508"/>
                </a:cubicBezTo>
                <a:lnTo>
                  <a:pt x="6962741" y="1200660"/>
                </a:lnTo>
                <a:lnTo>
                  <a:pt x="6962209" y="1200660"/>
                </a:lnTo>
                <a:lnTo>
                  <a:pt x="6956464" y="1314435"/>
                </a:lnTo>
                <a:cubicBezTo>
                  <a:pt x="6895396" y="1915764"/>
                  <a:pt x="6387554" y="2385016"/>
                  <a:pt x="5770114" y="2385016"/>
                </a:cubicBezTo>
                <a:cubicBezTo>
                  <a:pt x="5152672" y="2385016"/>
                  <a:pt x="4644831" y="1915764"/>
                  <a:pt x="4583763" y="1314435"/>
                </a:cubicBezTo>
                <a:lnTo>
                  <a:pt x="4578017" y="1200660"/>
                </a:lnTo>
                <a:lnTo>
                  <a:pt x="4578780" y="1200660"/>
                </a:lnTo>
                <a:lnTo>
                  <a:pt x="4573974" y="1105474"/>
                </a:lnTo>
                <a:cubicBezTo>
                  <a:pt x="4517772" y="552075"/>
                  <a:pt x="4050409" y="120225"/>
                  <a:pt x="3482182" y="120225"/>
                </a:cubicBezTo>
                <a:cubicBezTo>
                  <a:pt x="2913956" y="120225"/>
                  <a:pt x="2446592" y="552075"/>
                  <a:pt x="2390391" y="1105474"/>
                </a:cubicBezTo>
                <a:lnTo>
                  <a:pt x="2385136" y="1209531"/>
                </a:lnTo>
                <a:lnTo>
                  <a:pt x="2384604" y="1209531"/>
                </a:lnTo>
                <a:lnTo>
                  <a:pt x="2385016" y="1217682"/>
                </a:lnTo>
                <a:cubicBezTo>
                  <a:pt x="2385016" y="1876286"/>
                  <a:pt x="1851111" y="2410190"/>
                  <a:pt x="1192508" y="2410190"/>
                </a:cubicBezTo>
                <a:close/>
              </a:path>
            </a:pathLst>
          </a:custGeom>
          <a:gradFill flip="none" rotWithShape="1">
            <a:gsLst>
              <a:gs pos="61000">
                <a:srgbClr val="00B0F0"/>
              </a:gs>
              <a:gs pos="39000">
                <a:schemeClr val="accent5"/>
              </a:gs>
              <a:gs pos="18000">
                <a:schemeClr val="accent4"/>
              </a:gs>
              <a:gs pos="92000">
                <a:schemeClr val="accent3"/>
              </a:gs>
            </a:gsLst>
            <a:lin ang="10800000" scaled="0"/>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00" dirty="0">
              <a:solidFill>
                <a:schemeClr val="accent2"/>
              </a:solidFill>
            </a:endParaRPr>
          </a:p>
        </p:txBody>
      </p:sp>
      <p:sp>
        <p:nvSpPr>
          <p:cNvPr id="9" name="Oval 8" descr="timeline endpoints">
            <a:extLst>
              <a:ext uri="{FF2B5EF4-FFF2-40B4-BE49-F238E27FC236}">
                <a16:creationId xmlns:a16="http://schemas.microsoft.com/office/drawing/2014/main" id="{43A9C765-D964-4B5A-B376-30C9A6EDD395}"/>
              </a:ext>
            </a:extLst>
          </p:cNvPr>
          <p:cNvSpPr/>
          <p:nvPr/>
        </p:nvSpPr>
        <p:spPr>
          <a:xfrm>
            <a:off x="1279480" y="2844971"/>
            <a:ext cx="218092" cy="218092"/>
          </a:xfrm>
          <a:prstGeom prst="ellipse">
            <a:avLst/>
          </a:prstGeom>
          <a:solidFill>
            <a:schemeClr val="accent4"/>
          </a:solidFill>
          <a:ln w="762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descr="timeline endpoints">
            <a:extLst>
              <a:ext uri="{FF2B5EF4-FFF2-40B4-BE49-F238E27FC236}">
                <a16:creationId xmlns:a16="http://schemas.microsoft.com/office/drawing/2014/main" id="{054208B9-439B-4871-A0A4-3A6EE797698A}"/>
              </a:ext>
            </a:extLst>
          </p:cNvPr>
          <p:cNvSpPr/>
          <p:nvPr/>
        </p:nvSpPr>
        <p:spPr>
          <a:xfrm>
            <a:off x="10429729" y="3007531"/>
            <a:ext cx="218092" cy="218092"/>
          </a:xfrm>
          <a:prstGeom prst="ellipse">
            <a:avLst/>
          </a:prstGeom>
          <a:solidFill>
            <a:srgbClr val="20A472"/>
          </a:solidFill>
          <a:ln w="76200">
            <a:solidFill>
              <a:srgbClr val="20A4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0A472"/>
              </a:solidFill>
            </a:endParaRPr>
          </a:p>
        </p:txBody>
      </p:sp>
      <p:sp>
        <p:nvSpPr>
          <p:cNvPr id="26" name="Oval 25">
            <a:extLst>
              <a:ext uri="{FF2B5EF4-FFF2-40B4-BE49-F238E27FC236}">
                <a16:creationId xmlns:a16="http://schemas.microsoft.com/office/drawing/2014/main" id="{2874D506-2594-45C4-9444-F18A64295B81}"/>
              </a:ext>
            </a:extLst>
          </p:cNvPr>
          <p:cNvSpPr/>
          <p:nvPr/>
        </p:nvSpPr>
        <p:spPr>
          <a:xfrm>
            <a:off x="6554534" y="2569481"/>
            <a:ext cx="1160580" cy="1160580"/>
          </a:xfrm>
          <a:prstGeom prst="ellipse">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ityBlueprint" panose="00000400000000000000" pitchFamily="2" charset="2"/>
              </a:rPr>
              <a:t>QUIZ</a:t>
            </a:r>
          </a:p>
        </p:txBody>
      </p:sp>
      <p:sp>
        <p:nvSpPr>
          <p:cNvPr id="28" name="Text Placeholder 15">
            <a:extLst>
              <a:ext uri="{FF2B5EF4-FFF2-40B4-BE49-F238E27FC236}">
                <a16:creationId xmlns:a16="http://schemas.microsoft.com/office/drawing/2014/main" id="{10C42757-DA23-4389-A4EC-9237695BE294}"/>
              </a:ext>
            </a:extLst>
          </p:cNvPr>
          <p:cNvSpPr txBox="1">
            <a:spLocks/>
          </p:cNvSpPr>
          <p:nvPr/>
        </p:nvSpPr>
        <p:spPr>
          <a:xfrm>
            <a:off x="1637210" y="4229402"/>
            <a:ext cx="1583694" cy="52832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ln>
                  <a:solidFill>
                    <a:srgbClr val="3333FF"/>
                  </a:solidFill>
                </a:ln>
                <a:latin typeface="Speak pro" panose="020B0504020101020102" pitchFamily="34" charset="0"/>
              </a:rPr>
              <a:t>WELCOME</a:t>
            </a:r>
          </a:p>
        </p:txBody>
      </p:sp>
      <p:sp>
        <p:nvSpPr>
          <p:cNvPr id="29" name="Title 33">
            <a:extLst>
              <a:ext uri="{FF2B5EF4-FFF2-40B4-BE49-F238E27FC236}">
                <a16:creationId xmlns:a16="http://schemas.microsoft.com/office/drawing/2014/main" id="{4E9125AF-D866-4C8F-A0F5-10E058F6DB9E}"/>
              </a:ext>
            </a:extLst>
          </p:cNvPr>
          <p:cNvSpPr>
            <a:spLocks noGrp="1"/>
          </p:cNvSpPr>
          <p:nvPr>
            <p:ph type="title"/>
          </p:nvPr>
        </p:nvSpPr>
        <p:spPr>
          <a:xfrm>
            <a:off x="230124" y="619753"/>
            <a:ext cx="11731752" cy="630936"/>
          </a:xfrm>
        </p:spPr>
        <p:txBody>
          <a:bodyPr>
            <a:normAutofit fontScale="90000"/>
          </a:bodyPr>
          <a:lstStyle/>
          <a:p>
            <a:pPr algn="ctr"/>
            <a:r>
              <a:rPr lang="en-US"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Blackadder ITC" panose="04020505051007020D02" pitchFamily="82" charset="0"/>
              </a:rPr>
              <a:t>Main Portion</a:t>
            </a:r>
          </a:p>
        </p:txBody>
      </p:sp>
      <p:pic>
        <p:nvPicPr>
          <p:cNvPr id="31" name="Picture 30">
            <a:extLst>
              <a:ext uri="{FF2B5EF4-FFF2-40B4-BE49-F238E27FC236}">
                <a16:creationId xmlns:a16="http://schemas.microsoft.com/office/drawing/2014/main" id="{18054C7B-03E5-44A9-8D9F-D1440F4633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1000" y="2499360"/>
            <a:ext cx="1325880" cy="1310878"/>
          </a:xfrm>
          <a:prstGeom prst="rect">
            <a:avLst/>
          </a:prstGeom>
        </p:spPr>
      </p:pic>
      <p:pic>
        <p:nvPicPr>
          <p:cNvPr id="35" name="Picture 34">
            <a:extLst>
              <a:ext uri="{FF2B5EF4-FFF2-40B4-BE49-F238E27FC236}">
                <a16:creationId xmlns:a16="http://schemas.microsoft.com/office/drawing/2014/main" id="{DD28F6C4-2F05-4A16-8B67-DEADF95541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9816" y="2517648"/>
            <a:ext cx="1325880" cy="1310878"/>
          </a:xfrm>
          <a:prstGeom prst="ellipse">
            <a:avLst/>
          </a:prstGeom>
          <a:ln>
            <a:noFill/>
          </a:ln>
          <a:effectLst>
            <a:softEdge rad="112500"/>
          </a:effectLst>
        </p:spPr>
      </p:pic>
      <p:pic>
        <p:nvPicPr>
          <p:cNvPr id="37" name="Picture 36">
            <a:extLst>
              <a:ext uri="{FF2B5EF4-FFF2-40B4-BE49-F238E27FC236}">
                <a16:creationId xmlns:a16="http://schemas.microsoft.com/office/drawing/2014/main" id="{AEA57EDF-4583-400D-B38D-7549F025A3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2439" y="2440702"/>
            <a:ext cx="1464769" cy="1464769"/>
          </a:xfrm>
          <a:prstGeom prst="ellipse">
            <a:avLst/>
          </a:prstGeom>
          <a:ln>
            <a:noFill/>
          </a:ln>
          <a:effectLst>
            <a:softEdge rad="112500"/>
          </a:effectLst>
        </p:spPr>
      </p:pic>
      <p:pic>
        <p:nvPicPr>
          <p:cNvPr id="41" name="Picture 40">
            <a:extLst>
              <a:ext uri="{FF2B5EF4-FFF2-40B4-BE49-F238E27FC236}">
                <a16:creationId xmlns:a16="http://schemas.microsoft.com/office/drawing/2014/main" id="{D3CEE998-187A-4006-9637-6C26F60950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29907" y="2408763"/>
            <a:ext cx="1456767" cy="1464768"/>
          </a:xfrm>
          <a:prstGeom prst="ellipse">
            <a:avLst/>
          </a:prstGeom>
          <a:ln>
            <a:noFill/>
          </a:ln>
          <a:effectLst>
            <a:softEdge rad="112500"/>
          </a:effectLst>
        </p:spPr>
      </p:pic>
      <p:pic>
        <p:nvPicPr>
          <p:cNvPr id="43" name="Picture 42">
            <a:extLst>
              <a:ext uri="{FF2B5EF4-FFF2-40B4-BE49-F238E27FC236}">
                <a16:creationId xmlns:a16="http://schemas.microsoft.com/office/drawing/2014/main" id="{5BD7A174-B64D-42EC-BC05-E6353F5C30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82122" y="2517648"/>
            <a:ext cx="1325880" cy="1292590"/>
          </a:xfrm>
          <a:prstGeom prst="ellipse">
            <a:avLst/>
          </a:prstGeom>
          <a:ln>
            <a:noFill/>
          </a:ln>
          <a:effectLst/>
        </p:spPr>
      </p:pic>
      <p:sp>
        <p:nvSpPr>
          <p:cNvPr id="45" name="Text Placeholder 15">
            <a:extLst>
              <a:ext uri="{FF2B5EF4-FFF2-40B4-BE49-F238E27FC236}">
                <a16:creationId xmlns:a16="http://schemas.microsoft.com/office/drawing/2014/main" id="{A14A933A-4D35-472F-A1FB-095FA22AD761}"/>
              </a:ext>
            </a:extLst>
          </p:cNvPr>
          <p:cNvSpPr txBox="1">
            <a:spLocks/>
          </p:cNvSpPr>
          <p:nvPr/>
        </p:nvSpPr>
        <p:spPr>
          <a:xfrm>
            <a:off x="4225935" y="4284200"/>
            <a:ext cx="1583694" cy="52832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ln w="22225">
                  <a:solidFill>
                    <a:schemeClr val="accent2"/>
                  </a:solidFill>
                  <a:prstDash val="solid"/>
                </a:ln>
                <a:solidFill>
                  <a:schemeClr val="accent2">
                    <a:lumMod val="40000"/>
                    <a:lumOff val="60000"/>
                  </a:schemeClr>
                </a:solidFill>
                <a:latin typeface="Speak pro" panose="020B0504020101020102" pitchFamily="34" charset="0"/>
              </a:rPr>
              <a:t>HOME</a:t>
            </a:r>
            <a:endParaRPr lang="en-US" sz="2000" b="1" dirty="0">
              <a:latin typeface="Speak pro" panose="020B0504020101020102" pitchFamily="34" charset="0"/>
            </a:endParaRPr>
          </a:p>
        </p:txBody>
      </p:sp>
      <p:sp>
        <p:nvSpPr>
          <p:cNvPr id="46" name="Text Placeholder 15">
            <a:extLst>
              <a:ext uri="{FF2B5EF4-FFF2-40B4-BE49-F238E27FC236}">
                <a16:creationId xmlns:a16="http://schemas.microsoft.com/office/drawing/2014/main" id="{3DDC1FE2-44F9-42E1-81EE-FCD172366383}"/>
              </a:ext>
            </a:extLst>
          </p:cNvPr>
          <p:cNvSpPr txBox="1">
            <a:spLocks/>
          </p:cNvSpPr>
          <p:nvPr/>
        </p:nvSpPr>
        <p:spPr>
          <a:xfrm>
            <a:off x="6402439" y="4275700"/>
            <a:ext cx="1583694" cy="52832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Speak pro" panose="020B0504020101020102" pitchFamily="34" charset="0"/>
              </a:rPr>
              <a:t>QUIZ</a:t>
            </a:r>
            <a:endParaRPr lang="en-US" sz="2000" b="1" dirty="0">
              <a:latin typeface="Speak pro" panose="020B0504020101020102" pitchFamily="34" charset="0"/>
            </a:endParaRPr>
          </a:p>
        </p:txBody>
      </p:sp>
      <p:sp>
        <p:nvSpPr>
          <p:cNvPr id="47" name="Text Placeholder 15">
            <a:extLst>
              <a:ext uri="{FF2B5EF4-FFF2-40B4-BE49-F238E27FC236}">
                <a16:creationId xmlns:a16="http://schemas.microsoft.com/office/drawing/2014/main" id="{AC8FB8B4-1538-442F-A23F-B7D23CAEB80F}"/>
              </a:ext>
            </a:extLst>
          </p:cNvPr>
          <p:cNvSpPr txBox="1">
            <a:spLocks/>
          </p:cNvSpPr>
          <p:nvPr/>
        </p:nvSpPr>
        <p:spPr>
          <a:xfrm>
            <a:off x="8734578" y="4281610"/>
            <a:ext cx="1583694" cy="52832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Speak pro" panose="020B0504020101020102" pitchFamily="34" charset="0"/>
              </a:rPr>
              <a:t>GRADING</a:t>
            </a:r>
            <a:endParaRPr lang="en-US" sz="2000" b="1" dirty="0">
              <a:latin typeface="Speak pro" panose="020B0504020101020102" pitchFamily="34" charset="0"/>
            </a:endParaRPr>
          </a:p>
        </p:txBody>
      </p:sp>
      <p:sp>
        <p:nvSpPr>
          <p:cNvPr id="51" name="Text Placeholder 16">
            <a:extLst>
              <a:ext uri="{FF2B5EF4-FFF2-40B4-BE49-F238E27FC236}">
                <a16:creationId xmlns:a16="http://schemas.microsoft.com/office/drawing/2014/main" id="{8FE1D60A-396E-4FA7-AFF3-55B77E3C27DD}"/>
              </a:ext>
            </a:extLst>
          </p:cNvPr>
          <p:cNvSpPr txBox="1">
            <a:spLocks/>
          </p:cNvSpPr>
          <p:nvPr/>
        </p:nvSpPr>
        <p:spPr>
          <a:xfrm>
            <a:off x="1607217" y="4645474"/>
            <a:ext cx="1613687" cy="132030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a:t>Our Program shows a welcome message firstly with our Team Name (TEAM ASNN )</a:t>
            </a:r>
          </a:p>
          <a:p>
            <a:pPr algn="l"/>
            <a:endParaRPr lang="en-US" dirty="0"/>
          </a:p>
        </p:txBody>
      </p:sp>
      <p:sp>
        <p:nvSpPr>
          <p:cNvPr id="52" name="Text Placeholder 16">
            <a:extLst>
              <a:ext uri="{FF2B5EF4-FFF2-40B4-BE49-F238E27FC236}">
                <a16:creationId xmlns:a16="http://schemas.microsoft.com/office/drawing/2014/main" id="{0F2378E6-0EF0-4561-969B-6D24EB6F6A13}"/>
              </a:ext>
            </a:extLst>
          </p:cNvPr>
          <p:cNvSpPr txBox="1">
            <a:spLocks/>
          </p:cNvSpPr>
          <p:nvPr/>
        </p:nvSpPr>
        <p:spPr>
          <a:xfrm>
            <a:off x="4210938" y="4752238"/>
            <a:ext cx="1613687" cy="132030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a:t>In our Home page, There has almost 30 numbers of index. Every index connected each others.</a:t>
            </a:r>
          </a:p>
          <a:p>
            <a:pPr algn="l"/>
            <a:endParaRPr lang="en-US" dirty="0"/>
          </a:p>
        </p:txBody>
      </p:sp>
      <p:sp>
        <p:nvSpPr>
          <p:cNvPr id="53" name="Text Placeholder 16">
            <a:extLst>
              <a:ext uri="{FF2B5EF4-FFF2-40B4-BE49-F238E27FC236}">
                <a16:creationId xmlns:a16="http://schemas.microsoft.com/office/drawing/2014/main" id="{A980031C-2924-42DA-B745-029DA9C726BC}"/>
              </a:ext>
            </a:extLst>
          </p:cNvPr>
          <p:cNvSpPr txBox="1">
            <a:spLocks/>
          </p:cNvSpPr>
          <p:nvPr/>
        </p:nvSpPr>
        <p:spPr>
          <a:xfrm>
            <a:off x="6387442" y="4752238"/>
            <a:ext cx="1613687" cy="132030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a:t>It’s the most attractive things in our Project. You can check your knowledge about C++ by a simple quiz.</a:t>
            </a:r>
          </a:p>
          <a:p>
            <a:pPr algn="l"/>
            <a:endParaRPr lang="en-US" dirty="0"/>
          </a:p>
        </p:txBody>
      </p:sp>
      <p:sp>
        <p:nvSpPr>
          <p:cNvPr id="54" name="Text Placeholder 16">
            <a:extLst>
              <a:ext uri="{FF2B5EF4-FFF2-40B4-BE49-F238E27FC236}">
                <a16:creationId xmlns:a16="http://schemas.microsoft.com/office/drawing/2014/main" id="{8A3F0207-61A9-46E4-9B89-2EB2669F0C9A}"/>
              </a:ext>
            </a:extLst>
          </p:cNvPr>
          <p:cNvSpPr txBox="1">
            <a:spLocks/>
          </p:cNvSpPr>
          <p:nvPr/>
        </p:nvSpPr>
        <p:spPr>
          <a:xfrm>
            <a:off x="8719581" y="4402322"/>
            <a:ext cx="1613687" cy="180660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a:t>After complete the quiz section then you can see the grade of your recent completed quiz.</a:t>
            </a:r>
          </a:p>
        </p:txBody>
      </p:sp>
    </p:spTree>
    <p:extLst>
      <p:ext uri="{BB962C8B-B14F-4D97-AF65-F5344CB8AC3E}">
        <p14:creationId xmlns:p14="http://schemas.microsoft.com/office/powerpoint/2010/main" val="3203500073"/>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4F0A8389-571D-4A37-B2E5-9D14E4759C2C}"/>
              </a:ext>
            </a:extLst>
          </p:cNvPr>
          <p:cNvSpPr/>
          <p:nvPr/>
        </p:nvSpPr>
        <p:spPr>
          <a:xfrm>
            <a:off x="0" y="0"/>
            <a:ext cx="12192000" cy="6858000"/>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2700000" scaled="1"/>
            <a:tileRect/>
          </a:gra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C46034E-BFDD-4E48-92F2-5524807DCB8E}"/>
              </a:ext>
            </a:extLst>
          </p:cNvPr>
          <p:cNvSpPr/>
          <p:nvPr/>
        </p:nvSpPr>
        <p:spPr>
          <a:xfrm>
            <a:off x="233680" y="220023"/>
            <a:ext cx="11725835" cy="6387353"/>
          </a:xfrm>
          <a:prstGeom prst="rect">
            <a:avLst/>
          </a:prstGeom>
          <a:solidFill>
            <a:schemeClr val="accent3">
              <a:lumMod val="20000"/>
              <a:lumOff val="80000"/>
            </a:schemeClr>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4" name="Oval 3">
            <a:extLst>
              <a:ext uri="{FF2B5EF4-FFF2-40B4-BE49-F238E27FC236}">
                <a16:creationId xmlns:a16="http://schemas.microsoft.com/office/drawing/2014/main" id="{84C2D89E-A1F9-41FC-872B-BF17293C6F47}"/>
              </a:ext>
            </a:extLst>
          </p:cNvPr>
          <p:cNvSpPr/>
          <p:nvPr/>
        </p:nvSpPr>
        <p:spPr>
          <a:xfrm>
            <a:off x="791277" y="2783480"/>
            <a:ext cx="808649" cy="808649"/>
          </a:xfrm>
          <a:prstGeom prst="ellipse">
            <a:avLst/>
          </a:prstGeom>
          <a:solidFill>
            <a:schemeClr val="bg1"/>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5"/>
                </a:solidFill>
              </a:rPr>
              <a:t>2</a:t>
            </a:r>
          </a:p>
        </p:txBody>
      </p:sp>
      <p:sp>
        <p:nvSpPr>
          <p:cNvPr id="5" name="Oval 4">
            <a:extLst>
              <a:ext uri="{FF2B5EF4-FFF2-40B4-BE49-F238E27FC236}">
                <a16:creationId xmlns:a16="http://schemas.microsoft.com/office/drawing/2014/main" id="{3F5E8D58-3513-465F-97D6-C666D8B6F5C3}"/>
              </a:ext>
            </a:extLst>
          </p:cNvPr>
          <p:cNvSpPr/>
          <p:nvPr/>
        </p:nvSpPr>
        <p:spPr>
          <a:xfrm>
            <a:off x="791277" y="3913710"/>
            <a:ext cx="808649" cy="808649"/>
          </a:xfrm>
          <a:prstGeom prst="ellipse">
            <a:avLst/>
          </a:prstGeom>
          <a:solidFill>
            <a:schemeClr val="bg1"/>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3</a:t>
            </a:r>
          </a:p>
        </p:txBody>
      </p:sp>
      <p:sp>
        <p:nvSpPr>
          <p:cNvPr id="6" name="Oval 5">
            <a:extLst>
              <a:ext uri="{FF2B5EF4-FFF2-40B4-BE49-F238E27FC236}">
                <a16:creationId xmlns:a16="http://schemas.microsoft.com/office/drawing/2014/main" id="{5FAAAE7B-61B3-45E8-A5B2-13F9DD23E137}"/>
              </a:ext>
            </a:extLst>
          </p:cNvPr>
          <p:cNvSpPr/>
          <p:nvPr/>
        </p:nvSpPr>
        <p:spPr>
          <a:xfrm>
            <a:off x="791277" y="5043940"/>
            <a:ext cx="808649" cy="808649"/>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3"/>
                </a:solidFill>
              </a:rPr>
              <a:t>4</a:t>
            </a:r>
          </a:p>
        </p:txBody>
      </p:sp>
      <p:sp>
        <p:nvSpPr>
          <p:cNvPr id="7" name="Oval 6">
            <a:extLst>
              <a:ext uri="{FF2B5EF4-FFF2-40B4-BE49-F238E27FC236}">
                <a16:creationId xmlns:a16="http://schemas.microsoft.com/office/drawing/2014/main" id="{16C97F67-2883-4D17-8553-2CA6D56806A7}"/>
              </a:ext>
            </a:extLst>
          </p:cNvPr>
          <p:cNvSpPr/>
          <p:nvPr/>
        </p:nvSpPr>
        <p:spPr>
          <a:xfrm>
            <a:off x="791277" y="1653250"/>
            <a:ext cx="808649" cy="808649"/>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4"/>
                </a:solidFill>
              </a:rPr>
              <a:t>1</a:t>
            </a:r>
          </a:p>
        </p:txBody>
      </p:sp>
      <p:sp>
        <p:nvSpPr>
          <p:cNvPr id="8" name="Freeform: Shape 7" descr="timeline ">
            <a:extLst>
              <a:ext uri="{FF2B5EF4-FFF2-40B4-BE49-F238E27FC236}">
                <a16:creationId xmlns:a16="http://schemas.microsoft.com/office/drawing/2014/main" id="{2CB6198A-F0D4-446E-BEAD-DD5D1596A6DF}"/>
              </a:ext>
            </a:extLst>
          </p:cNvPr>
          <p:cNvSpPr/>
          <p:nvPr/>
        </p:nvSpPr>
        <p:spPr>
          <a:xfrm rot="16200000" flipV="1">
            <a:off x="-1074899" y="3170618"/>
            <a:ext cx="4565215" cy="1170522"/>
          </a:xfrm>
          <a:custGeom>
            <a:avLst/>
            <a:gdLst>
              <a:gd name="connsiteX0" fmla="*/ 1450750 w 5658193"/>
              <a:gd name="connsiteY0" fmla="*/ 725607 h 1450763"/>
              <a:gd name="connsiteX1" fmla="*/ 1449830 w 5658193"/>
              <a:gd name="connsiteY1" fmla="*/ 725607 h 1450763"/>
              <a:gd name="connsiteX2" fmla="*/ 1449806 w 5658193"/>
              <a:gd name="connsiteY2" fmla="*/ 725382 h 1450763"/>
              <a:gd name="connsiteX3" fmla="*/ 1449830 w 5658193"/>
              <a:gd name="connsiteY3" fmla="*/ 725157 h 1450763"/>
              <a:gd name="connsiteX4" fmla="*/ 1402870 w 5658193"/>
              <a:gd name="connsiteY4" fmla="*/ 725157 h 1450763"/>
              <a:gd name="connsiteX5" fmla="*/ 1389130 w 5658193"/>
              <a:gd name="connsiteY5" fmla="*/ 588840 h 1450763"/>
              <a:gd name="connsiteX6" fmla="*/ 725382 w 5658193"/>
              <a:gd name="connsiteY6" fmla="*/ 47869 h 1450763"/>
              <a:gd name="connsiteX7" fmla="*/ 47868 w 5658193"/>
              <a:gd name="connsiteY7" fmla="*/ 725382 h 1450763"/>
              <a:gd name="connsiteX8" fmla="*/ 47890 w 5658193"/>
              <a:gd name="connsiteY8" fmla="*/ 725607 h 1450763"/>
              <a:gd name="connsiteX9" fmla="*/ 10 w 5658193"/>
              <a:gd name="connsiteY9" fmla="*/ 725607 h 1450763"/>
              <a:gd name="connsiteX10" fmla="*/ 0 w 5658193"/>
              <a:gd name="connsiteY10" fmla="*/ 725382 h 1450763"/>
              <a:gd name="connsiteX11" fmla="*/ 725382 w 5658193"/>
              <a:gd name="connsiteY11" fmla="*/ 1 h 1450763"/>
              <a:gd name="connsiteX12" fmla="*/ 1450762 w 5658193"/>
              <a:gd name="connsiteY12" fmla="*/ 725382 h 1450763"/>
              <a:gd name="connsiteX13" fmla="*/ 4932812 w 5658193"/>
              <a:gd name="connsiteY13" fmla="*/ 1450762 h 1450763"/>
              <a:gd name="connsiteX14" fmla="*/ 4207431 w 5658193"/>
              <a:gd name="connsiteY14" fmla="*/ 725381 h 1450763"/>
              <a:gd name="connsiteX15" fmla="*/ 4207442 w 5658193"/>
              <a:gd name="connsiteY15" fmla="*/ 725156 h 1450763"/>
              <a:gd name="connsiteX16" fmla="*/ 4208363 w 5658193"/>
              <a:gd name="connsiteY16" fmla="*/ 725156 h 1450763"/>
              <a:gd name="connsiteX17" fmla="*/ 4208386 w 5658193"/>
              <a:gd name="connsiteY17" fmla="*/ 725381 h 1450763"/>
              <a:gd name="connsiteX18" fmla="*/ 4208363 w 5658193"/>
              <a:gd name="connsiteY18" fmla="*/ 725606 h 1450763"/>
              <a:gd name="connsiteX19" fmla="*/ 4255322 w 5658193"/>
              <a:gd name="connsiteY19" fmla="*/ 725606 h 1450763"/>
              <a:gd name="connsiteX20" fmla="*/ 4269064 w 5658193"/>
              <a:gd name="connsiteY20" fmla="*/ 861924 h 1450763"/>
              <a:gd name="connsiteX21" fmla="*/ 4932812 w 5658193"/>
              <a:gd name="connsiteY21" fmla="*/ 1402894 h 1450763"/>
              <a:gd name="connsiteX22" fmla="*/ 5610325 w 5658193"/>
              <a:gd name="connsiteY22" fmla="*/ 725381 h 1450763"/>
              <a:gd name="connsiteX23" fmla="*/ 5610302 w 5658193"/>
              <a:gd name="connsiteY23" fmla="*/ 725156 h 1450763"/>
              <a:gd name="connsiteX24" fmla="*/ 5658182 w 5658193"/>
              <a:gd name="connsiteY24" fmla="*/ 725156 h 1450763"/>
              <a:gd name="connsiteX25" fmla="*/ 5658193 w 5658193"/>
              <a:gd name="connsiteY25" fmla="*/ 725381 h 1450763"/>
              <a:gd name="connsiteX26" fmla="*/ 4932812 w 5658193"/>
              <a:gd name="connsiteY26" fmla="*/ 1450762 h 1450763"/>
              <a:gd name="connsiteX27" fmla="*/ 2127320 w 5658193"/>
              <a:gd name="connsiteY27" fmla="*/ 1450763 h 1450763"/>
              <a:gd name="connsiteX28" fmla="*/ 1401938 w 5658193"/>
              <a:gd name="connsiteY28" fmla="*/ 725382 h 1450763"/>
              <a:gd name="connsiteX29" fmla="*/ 1401950 w 5658193"/>
              <a:gd name="connsiteY29" fmla="*/ 725157 h 1450763"/>
              <a:gd name="connsiteX30" fmla="*/ 1402870 w 5658193"/>
              <a:gd name="connsiteY30" fmla="*/ 725157 h 1450763"/>
              <a:gd name="connsiteX31" fmla="*/ 1402894 w 5658193"/>
              <a:gd name="connsiteY31" fmla="*/ 725382 h 1450763"/>
              <a:gd name="connsiteX32" fmla="*/ 1402870 w 5658193"/>
              <a:gd name="connsiteY32" fmla="*/ 725607 h 1450763"/>
              <a:gd name="connsiteX33" fmla="*/ 1449830 w 5658193"/>
              <a:gd name="connsiteY33" fmla="*/ 725607 h 1450763"/>
              <a:gd name="connsiteX34" fmla="*/ 1463572 w 5658193"/>
              <a:gd name="connsiteY34" fmla="*/ 861925 h 1450763"/>
              <a:gd name="connsiteX35" fmla="*/ 2127320 w 5658193"/>
              <a:gd name="connsiteY35" fmla="*/ 1402895 h 1450763"/>
              <a:gd name="connsiteX36" fmla="*/ 2804833 w 5658193"/>
              <a:gd name="connsiteY36" fmla="*/ 725382 h 1450763"/>
              <a:gd name="connsiteX37" fmla="*/ 2804810 w 5658193"/>
              <a:gd name="connsiteY37" fmla="*/ 725157 h 1450763"/>
              <a:gd name="connsiteX38" fmla="*/ 2805515 w 5658193"/>
              <a:gd name="connsiteY38" fmla="*/ 725157 h 1450763"/>
              <a:gd name="connsiteX39" fmla="*/ 2820229 w 5658193"/>
              <a:gd name="connsiteY39" fmla="*/ 579192 h 1450763"/>
              <a:gd name="connsiteX40" fmla="*/ 3530873 w 5658193"/>
              <a:gd name="connsiteY40" fmla="*/ 0 h 1450763"/>
              <a:gd name="connsiteX41" fmla="*/ 4256254 w 5658193"/>
              <a:gd name="connsiteY41" fmla="*/ 725381 h 1450763"/>
              <a:gd name="connsiteX42" fmla="*/ 4256243 w 5658193"/>
              <a:gd name="connsiteY42" fmla="*/ 725606 h 1450763"/>
              <a:gd name="connsiteX43" fmla="*/ 4255322 w 5658193"/>
              <a:gd name="connsiteY43" fmla="*/ 725606 h 1450763"/>
              <a:gd name="connsiteX44" fmla="*/ 4255299 w 5658193"/>
              <a:gd name="connsiteY44" fmla="*/ 725381 h 1450763"/>
              <a:gd name="connsiteX45" fmla="*/ 4255322 w 5658193"/>
              <a:gd name="connsiteY45" fmla="*/ 725156 h 1450763"/>
              <a:gd name="connsiteX46" fmla="*/ 4208363 w 5658193"/>
              <a:gd name="connsiteY46" fmla="*/ 725156 h 1450763"/>
              <a:gd name="connsiteX47" fmla="*/ 4194621 w 5658193"/>
              <a:gd name="connsiteY47" fmla="*/ 588839 h 1450763"/>
              <a:gd name="connsiteX48" fmla="*/ 3530873 w 5658193"/>
              <a:gd name="connsiteY48" fmla="*/ 47868 h 1450763"/>
              <a:gd name="connsiteX49" fmla="*/ 2853360 w 5658193"/>
              <a:gd name="connsiteY49" fmla="*/ 725381 h 1450763"/>
              <a:gd name="connsiteX50" fmla="*/ 2853383 w 5658193"/>
              <a:gd name="connsiteY50" fmla="*/ 725606 h 1450763"/>
              <a:gd name="connsiteX51" fmla="*/ 2852678 w 5658193"/>
              <a:gd name="connsiteY51" fmla="*/ 725606 h 1450763"/>
              <a:gd name="connsiteX52" fmla="*/ 2837964 w 5658193"/>
              <a:gd name="connsiteY52" fmla="*/ 871572 h 1450763"/>
              <a:gd name="connsiteX53" fmla="*/ 2127320 w 5658193"/>
              <a:gd name="connsiteY53" fmla="*/ 1450763 h 145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58193" h="1450763">
                <a:moveTo>
                  <a:pt x="1450750" y="725607"/>
                </a:moveTo>
                <a:lnTo>
                  <a:pt x="1449830" y="725607"/>
                </a:lnTo>
                <a:lnTo>
                  <a:pt x="1449806" y="725382"/>
                </a:lnTo>
                <a:lnTo>
                  <a:pt x="1449830" y="725157"/>
                </a:lnTo>
                <a:lnTo>
                  <a:pt x="1402870" y="725157"/>
                </a:lnTo>
                <a:lnTo>
                  <a:pt x="1389130" y="588840"/>
                </a:lnTo>
                <a:cubicBezTo>
                  <a:pt x="1325954" y="280108"/>
                  <a:pt x="1052790" y="47869"/>
                  <a:pt x="725382" y="47869"/>
                </a:cubicBezTo>
                <a:cubicBezTo>
                  <a:pt x="351202" y="47869"/>
                  <a:pt x="47868" y="351202"/>
                  <a:pt x="47868" y="725382"/>
                </a:cubicBezTo>
                <a:lnTo>
                  <a:pt x="47890" y="725607"/>
                </a:lnTo>
                <a:lnTo>
                  <a:pt x="10" y="725607"/>
                </a:lnTo>
                <a:lnTo>
                  <a:pt x="0" y="725382"/>
                </a:lnTo>
                <a:cubicBezTo>
                  <a:pt x="0" y="324765"/>
                  <a:pt x="324764" y="1"/>
                  <a:pt x="725382" y="1"/>
                </a:cubicBezTo>
                <a:cubicBezTo>
                  <a:pt x="1125998" y="1"/>
                  <a:pt x="1450762" y="324765"/>
                  <a:pt x="1450762" y="725382"/>
                </a:cubicBezTo>
                <a:close/>
                <a:moveTo>
                  <a:pt x="4932812" y="1450762"/>
                </a:moveTo>
                <a:cubicBezTo>
                  <a:pt x="4532195" y="1450762"/>
                  <a:pt x="4207431" y="1125998"/>
                  <a:pt x="4207431" y="725381"/>
                </a:cubicBezTo>
                <a:lnTo>
                  <a:pt x="4207442" y="725156"/>
                </a:lnTo>
                <a:lnTo>
                  <a:pt x="4208363" y="725156"/>
                </a:lnTo>
                <a:lnTo>
                  <a:pt x="4208386" y="725381"/>
                </a:lnTo>
                <a:lnTo>
                  <a:pt x="4208363" y="725606"/>
                </a:lnTo>
                <a:lnTo>
                  <a:pt x="4255322" y="725606"/>
                </a:lnTo>
                <a:lnTo>
                  <a:pt x="4269064" y="861924"/>
                </a:lnTo>
                <a:cubicBezTo>
                  <a:pt x="4332239" y="1170655"/>
                  <a:pt x="4605404" y="1402894"/>
                  <a:pt x="4932812" y="1402894"/>
                </a:cubicBezTo>
                <a:cubicBezTo>
                  <a:pt x="5306992" y="1402894"/>
                  <a:pt x="5610325" y="1099561"/>
                  <a:pt x="5610325" y="725381"/>
                </a:cubicBezTo>
                <a:lnTo>
                  <a:pt x="5610302" y="725156"/>
                </a:lnTo>
                <a:lnTo>
                  <a:pt x="5658182" y="725156"/>
                </a:lnTo>
                <a:lnTo>
                  <a:pt x="5658193" y="725381"/>
                </a:lnTo>
                <a:cubicBezTo>
                  <a:pt x="5658193" y="1125998"/>
                  <a:pt x="5333429" y="1450762"/>
                  <a:pt x="4932812" y="1450762"/>
                </a:cubicBezTo>
                <a:close/>
                <a:moveTo>
                  <a:pt x="2127320" y="1450763"/>
                </a:moveTo>
                <a:cubicBezTo>
                  <a:pt x="1726703" y="1450763"/>
                  <a:pt x="1401938" y="1125999"/>
                  <a:pt x="1401938" y="725382"/>
                </a:cubicBezTo>
                <a:lnTo>
                  <a:pt x="1401950" y="725157"/>
                </a:lnTo>
                <a:lnTo>
                  <a:pt x="1402870" y="725157"/>
                </a:lnTo>
                <a:lnTo>
                  <a:pt x="1402894" y="725382"/>
                </a:lnTo>
                <a:lnTo>
                  <a:pt x="1402870" y="725607"/>
                </a:lnTo>
                <a:lnTo>
                  <a:pt x="1449830" y="725607"/>
                </a:lnTo>
                <a:lnTo>
                  <a:pt x="1463572" y="861925"/>
                </a:lnTo>
                <a:cubicBezTo>
                  <a:pt x="1526746" y="1170656"/>
                  <a:pt x="1799912" y="1402895"/>
                  <a:pt x="2127320" y="1402895"/>
                </a:cubicBezTo>
                <a:cubicBezTo>
                  <a:pt x="2501500" y="1402895"/>
                  <a:pt x="2804833" y="1099562"/>
                  <a:pt x="2804833" y="725382"/>
                </a:cubicBezTo>
                <a:lnTo>
                  <a:pt x="2804810" y="725157"/>
                </a:lnTo>
                <a:lnTo>
                  <a:pt x="2805515" y="725157"/>
                </a:lnTo>
                <a:lnTo>
                  <a:pt x="2820229" y="579192"/>
                </a:lnTo>
                <a:cubicBezTo>
                  <a:pt x="2887868" y="248648"/>
                  <a:pt x="3180333" y="0"/>
                  <a:pt x="3530873" y="0"/>
                </a:cubicBezTo>
                <a:cubicBezTo>
                  <a:pt x="3931490" y="0"/>
                  <a:pt x="4256254" y="324764"/>
                  <a:pt x="4256254" y="725381"/>
                </a:cubicBezTo>
                <a:lnTo>
                  <a:pt x="4256243" y="725606"/>
                </a:lnTo>
                <a:lnTo>
                  <a:pt x="4255322" y="725606"/>
                </a:lnTo>
                <a:lnTo>
                  <a:pt x="4255299" y="725381"/>
                </a:lnTo>
                <a:lnTo>
                  <a:pt x="4255322" y="725156"/>
                </a:lnTo>
                <a:lnTo>
                  <a:pt x="4208363" y="725156"/>
                </a:lnTo>
                <a:lnTo>
                  <a:pt x="4194621" y="588839"/>
                </a:lnTo>
                <a:cubicBezTo>
                  <a:pt x="4131446" y="280107"/>
                  <a:pt x="3858281" y="47868"/>
                  <a:pt x="3530873" y="47868"/>
                </a:cubicBezTo>
                <a:cubicBezTo>
                  <a:pt x="3156693" y="47868"/>
                  <a:pt x="2853360" y="351201"/>
                  <a:pt x="2853360" y="725381"/>
                </a:cubicBezTo>
                <a:lnTo>
                  <a:pt x="2853383" y="725606"/>
                </a:lnTo>
                <a:lnTo>
                  <a:pt x="2852678" y="725606"/>
                </a:lnTo>
                <a:lnTo>
                  <a:pt x="2837964" y="871572"/>
                </a:lnTo>
                <a:cubicBezTo>
                  <a:pt x="2770325" y="1202116"/>
                  <a:pt x="2477860" y="1450763"/>
                  <a:pt x="2127320" y="1450763"/>
                </a:cubicBezTo>
                <a:close/>
              </a:path>
            </a:pathLst>
          </a:custGeom>
          <a:gradFill>
            <a:gsLst>
              <a:gs pos="56000">
                <a:schemeClr val="accent6"/>
              </a:gs>
              <a:gs pos="36000">
                <a:schemeClr val="accent5"/>
              </a:gs>
              <a:gs pos="15000">
                <a:schemeClr val="accent4"/>
              </a:gs>
              <a:gs pos="100000">
                <a:schemeClr val="accent3"/>
              </a:gs>
            </a:gsLst>
            <a:lin ang="10800000" scaled="0"/>
          </a:gra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00" dirty="0">
              <a:solidFill>
                <a:schemeClr val="bg1"/>
              </a:solidFill>
            </a:endParaRPr>
          </a:p>
        </p:txBody>
      </p:sp>
      <p:sp>
        <p:nvSpPr>
          <p:cNvPr id="9" name="Oval 8" descr="timeline endpoints">
            <a:extLst>
              <a:ext uri="{FF2B5EF4-FFF2-40B4-BE49-F238E27FC236}">
                <a16:creationId xmlns:a16="http://schemas.microsoft.com/office/drawing/2014/main" id="{EC5F19E8-BC09-438E-BB62-26611FC578FC}"/>
              </a:ext>
            </a:extLst>
          </p:cNvPr>
          <p:cNvSpPr/>
          <p:nvPr/>
        </p:nvSpPr>
        <p:spPr>
          <a:xfrm>
            <a:off x="1127002" y="1425289"/>
            <a:ext cx="137199" cy="137199"/>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descr="timeline endpoints">
            <a:extLst>
              <a:ext uri="{FF2B5EF4-FFF2-40B4-BE49-F238E27FC236}">
                <a16:creationId xmlns:a16="http://schemas.microsoft.com/office/drawing/2014/main" id="{B2B9F1BE-2616-402C-948F-1EF3F1BA0D9C}"/>
              </a:ext>
            </a:extLst>
          </p:cNvPr>
          <p:cNvSpPr/>
          <p:nvPr/>
        </p:nvSpPr>
        <p:spPr>
          <a:xfrm>
            <a:off x="1127002" y="5960690"/>
            <a:ext cx="137199" cy="137199"/>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75000"/>
                </a:schemeClr>
              </a:solidFill>
            </a:endParaRPr>
          </a:p>
        </p:txBody>
      </p:sp>
      <p:sp>
        <p:nvSpPr>
          <p:cNvPr id="11" name="Oval 10">
            <a:extLst>
              <a:ext uri="{FF2B5EF4-FFF2-40B4-BE49-F238E27FC236}">
                <a16:creationId xmlns:a16="http://schemas.microsoft.com/office/drawing/2014/main" id="{B69F769D-D025-46C3-89E4-2E440EE3C21D}"/>
              </a:ext>
            </a:extLst>
          </p:cNvPr>
          <p:cNvSpPr/>
          <p:nvPr/>
        </p:nvSpPr>
        <p:spPr>
          <a:xfrm>
            <a:off x="6093780" y="3905187"/>
            <a:ext cx="808649" cy="808649"/>
          </a:xfrm>
          <a:prstGeom prst="ellipse">
            <a:avLst/>
          </a:prstGeom>
          <a:solidFill>
            <a:schemeClr val="bg1"/>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5"/>
                </a:solidFill>
              </a:rPr>
              <a:t>6</a:t>
            </a:r>
          </a:p>
        </p:txBody>
      </p:sp>
      <p:sp>
        <p:nvSpPr>
          <p:cNvPr id="12" name="Oval 11">
            <a:extLst>
              <a:ext uri="{FF2B5EF4-FFF2-40B4-BE49-F238E27FC236}">
                <a16:creationId xmlns:a16="http://schemas.microsoft.com/office/drawing/2014/main" id="{B502E105-F410-4A73-97FB-469CD1912707}"/>
              </a:ext>
            </a:extLst>
          </p:cNvPr>
          <p:cNvSpPr/>
          <p:nvPr/>
        </p:nvSpPr>
        <p:spPr>
          <a:xfrm>
            <a:off x="6095998" y="2781997"/>
            <a:ext cx="808649" cy="808649"/>
          </a:xfrm>
          <a:prstGeom prst="ellipse">
            <a:avLst/>
          </a:prstGeom>
          <a:solidFill>
            <a:schemeClr val="bg1"/>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7</a:t>
            </a:r>
          </a:p>
        </p:txBody>
      </p:sp>
      <p:sp>
        <p:nvSpPr>
          <p:cNvPr id="13" name="Oval 12">
            <a:extLst>
              <a:ext uri="{FF2B5EF4-FFF2-40B4-BE49-F238E27FC236}">
                <a16:creationId xmlns:a16="http://schemas.microsoft.com/office/drawing/2014/main" id="{CC31D977-1111-4655-98D2-CDE71B2B37A5}"/>
              </a:ext>
            </a:extLst>
          </p:cNvPr>
          <p:cNvSpPr/>
          <p:nvPr/>
        </p:nvSpPr>
        <p:spPr>
          <a:xfrm>
            <a:off x="6095999" y="1673672"/>
            <a:ext cx="808649" cy="808649"/>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3"/>
                </a:solidFill>
              </a:rPr>
              <a:t>8</a:t>
            </a:r>
          </a:p>
        </p:txBody>
      </p:sp>
      <p:sp>
        <p:nvSpPr>
          <p:cNvPr id="14" name="Oval 13">
            <a:extLst>
              <a:ext uri="{FF2B5EF4-FFF2-40B4-BE49-F238E27FC236}">
                <a16:creationId xmlns:a16="http://schemas.microsoft.com/office/drawing/2014/main" id="{2A265CD5-A968-416D-9E0B-609A2EE31091}"/>
              </a:ext>
            </a:extLst>
          </p:cNvPr>
          <p:cNvSpPr/>
          <p:nvPr/>
        </p:nvSpPr>
        <p:spPr>
          <a:xfrm>
            <a:off x="6108106" y="5040857"/>
            <a:ext cx="808649" cy="808649"/>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5"/>
                </a:solidFill>
              </a:rPr>
              <a:t>5</a:t>
            </a:r>
          </a:p>
        </p:txBody>
      </p:sp>
      <p:sp>
        <p:nvSpPr>
          <p:cNvPr id="15" name="Freeform: Shape 14" descr="timeline ">
            <a:extLst>
              <a:ext uri="{FF2B5EF4-FFF2-40B4-BE49-F238E27FC236}">
                <a16:creationId xmlns:a16="http://schemas.microsoft.com/office/drawing/2014/main" id="{A0B6700C-E1DA-4487-B9D3-5346E541E6A4}"/>
              </a:ext>
            </a:extLst>
          </p:cNvPr>
          <p:cNvSpPr/>
          <p:nvPr/>
        </p:nvSpPr>
        <p:spPr>
          <a:xfrm rot="5400000" flipV="1">
            <a:off x="4229824" y="3170618"/>
            <a:ext cx="4565215" cy="1170522"/>
          </a:xfrm>
          <a:custGeom>
            <a:avLst/>
            <a:gdLst>
              <a:gd name="connsiteX0" fmla="*/ 1450750 w 5658193"/>
              <a:gd name="connsiteY0" fmla="*/ 725607 h 1450763"/>
              <a:gd name="connsiteX1" fmla="*/ 1449830 w 5658193"/>
              <a:gd name="connsiteY1" fmla="*/ 725607 h 1450763"/>
              <a:gd name="connsiteX2" fmla="*/ 1449806 w 5658193"/>
              <a:gd name="connsiteY2" fmla="*/ 725382 h 1450763"/>
              <a:gd name="connsiteX3" fmla="*/ 1449830 w 5658193"/>
              <a:gd name="connsiteY3" fmla="*/ 725157 h 1450763"/>
              <a:gd name="connsiteX4" fmla="*/ 1402870 w 5658193"/>
              <a:gd name="connsiteY4" fmla="*/ 725157 h 1450763"/>
              <a:gd name="connsiteX5" fmla="*/ 1389130 w 5658193"/>
              <a:gd name="connsiteY5" fmla="*/ 588840 h 1450763"/>
              <a:gd name="connsiteX6" fmla="*/ 725382 w 5658193"/>
              <a:gd name="connsiteY6" fmla="*/ 47869 h 1450763"/>
              <a:gd name="connsiteX7" fmla="*/ 47868 w 5658193"/>
              <a:gd name="connsiteY7" fmla="*/ 725382 h 1450763"/>
              <a:gd name="connsiteX8" fmla="*/ 47890 w 5658193"/>
              <a:gd name="connsiteY8" fmla="*/ 725607 h 1450763"/>
              <a:gd name="connsiteX9" fmla="*/ 10 w 5658193"/>
              <a:gd name="connsiteY9" fmla="*/ 725607 h 1450763"/>
              <a:gd name="connsiteX10" fmla="*/ 0 w 5658193"/>
              <a:gd name="connsiteY10" fmla="*/ 725382 h 1450763"/>
              <a:gd name="connsiteX11" fmla="*/ 725382 w 5658193"/>
              <a:gd name="connsiteY11" fmla="*/ 1 h 1450763"/>
              <a:gd name="connsiteX12" fmla="*/ 1450762 w 5658193"/>
              <a:gd name="connsiteY12" fmla="*/ 725382 h 1450763"/>
              <a:gd name="connsiteX13" fmla="*/ 4932812 w 5658193"/>
              <a:gd name="connsiteY13" fmla="*/ 1450762 h 1450763"/>
              <a:gd name="connsiteX14" fmla="*/ 4207431 w 5658193"/>
              <a:gd name="connsiteY14" fmla="*/ 725381 h 1450763"/>
              <a:gd name="connsiteX15" fmla="*/ 4207442 w 5658193"/>
              <a:gd name="connsiteY15" fmla="*/ 725156 h 1450763"/>
              <a:gd name="connsiteX16" fmla="*/ 4208363 w 5658193"/>
              <a:gd name="connsiteY16" fmla="*/ 725156 h 1450763"/>
              <a:gd name="connsiteX17" fmla="*/ 4208386 w 5658193"/>
              <a:gd name="connsiteY17" fmla="*/ 725381 h 1450763"/>
              <a:gd name="connsiteX18" fmla="*/ 4208363 w 5658193"/>
              <a:gd name="connsiteY18" fmla="*/ 725606 h 1450763"/>
              <a:gd name="connsiteX19" fmla="*/ 4255322 w 5658193"/>
              <a:gd name="connsiteY19" fmla="*/ 725606 h 1450763"/>
              <a:gd name="connsiteX20" fmla="*/ 4269064 w 5658193"/>
              <a:gd name="connsiteY20" fmla="*/ 861924 h 1450763"/>
              <a:gd name="connsiteX21" fmla="*/ 4932812 w 5658193"/>
              <a:gd name="connsiteY21" fmla="*/ 1402894 h 1450763"/>
              <a:gd name="connsiteX22" fmla="*/ 5610325 w 5658193"/>
              <a:gd name="connsiteY22" fmla="*/ 725381 h 1450763"/>
              <a:gd name="connsiteX23" fmla="*/ 5610302 w 5658193"/>
              <a:gd name="connsiteY23" fmla="*/ 725156 h 1450763"/>
              <a:gd name="connsiteX24" fmla="*/ 5658182 w 5658193"/>
              <a:gd name="connsiteY24" fmla="*/ 725156 h 1450763"/>
              <a:gd name="connsiteX25" fmla="*/ 5658193 w 5658193"/>
              <a:gd name="connsiteY25" fmla="*/ 725381 h 1450763"/>
              <a:gd name="connsiteX26" fmla="*/ 4932812 w 5658193"/>
              <a:gd name="connsiteY26" fmla="*/ 1450762 h 1450763"/>
              <a:gd name="connsiteX27" fmla="*/ 2127320 w 5658193"/>
              <a:gd name="connsiteY27" fmla="*/ 1450763 h 1450763"/>
              <a:gd name="connsiteX28" fmla="*/ 1401938 w 5658193"/>
              <a:gd name="connsiteY28" fmla="*/ 725382 h 1450763"/>
              <a:gd name="connsiteX29" fmla="*/ 1401950 w 5658193"/>
              <a:gd name="connsiteY29" fmla="*/ 725157 h 1450763"/>
              <a:gd name="connsiteX30" fmla="*/ 1402870 w 5658193"/>
              <a:gd name="connsiteY30" fmla="*/ 725157 h 1450763"/>
              <a:gd name="connsiteX31" fmla="*/ 1402894 w 5658193"/>
              <a:gd name="connsiteY31" fmla="*/ 725382 h 1450763"/>
              <a:gd name="connsiteX32" fmla="*/ 1402870 w 5658193"/>
              <a:gd name="connsiteY32" fmla="*/ 725607 h 1450763"/>
              <a:gd name="connsiteX33" fmla="*/ 1449830 w 5658193"/>
              <a:gd name="connsiteY33" fmla="*/ 725607 h 1450763"/>
              <a:gd name="connsiteX34" fmla="*/ 1463572 w 5658193"/>
              <a:gd name="connsiteY34" fmla="*/ 861925 h 1450763"/>
              <a:gd name="connsiteX35" fmla="*/ 2127320 w 5658193"/>
              <a:gd name="connsiteY35" fmla="*/ 1402895 h 1450763"/>
              <a:gd name="connsiteX36" fmla="*/ 2804833 w 5658193"/>
              <a:gd name="connsiteY36" fmla="*/ 725382 h 1450763"/>
              <a:gd name="connsiteX37" fmla="*/ 2804810 w 5658193"/>
              <a:gd name="connsiteY37" fmla="*/ 725157 h 1450763"/>
              <a:gd name="connsiteX38" fmla="*/ 2805515 w 5658193"/>
              <a:gd name="connsiteY38" fmla="*/ 725157 h 1450763"/>
              <a:gd name="connsiteX39" fmla="*/ 2820229 w 5658193"/>
              <a:gd name="connsiteY39" fmla="*/ 579192 h 1450763"/>
              <a:gd name="connsiteX40" fmla="*/ 3530873 w 5658193"/>
              <a:gd name="connsiteY40" fmla="*/ 0 h 1450763"/>
              <a:gd name="connsiteX41" fmla="*/ 4256254 w 5658193"/>
              <a:gd name="connsiteY41" fmla="*/ 725381 h 1450763"/>
              <a:gd name="connsiteX42" fmla="*/ 4256243 w 5658193"/>
              <a:gd name="connsiteY42" fmla="*/ 725606 h 1450763"/>
              <a:gd name="connsiteX43" fmla="*/ 4255322 w 5658193"/>
              <a:gd name="connsiteY43" fmla="*/ 725606 h 1450763"/>
              <a:gd name="connsiteX44" fmla="*/ 4255299 w 5658193"/>
              <a:gd name="connsiteY44" fmla="*/ 725381 h 1450763"/>
              <a:gd name="connsiteX45" fmla="*/ 4255322 w 5658193"/>
              <a:gd name="connsiteY45" fmla="*/ 725156 h 1450763"/>
              <a:gd name="connsiteX46" fmla="*/ 4208363 w 5658193"/>
              <a:gd name="connsiteY46" fmla="*/ 725156 h 1450763"/>
              <a:gd name="connsiteX47" fmla="*/ 4194621 w 5658193"/>
              <a:gd name="connsiteY47" fmla="*/ 588839 h 1450763"/>
              <a:gd name="connsiteX48" fmla="*/ 3530873 w 5658193"/>
              <a:gd name="connsiteY48" fmla="*/ 47868 h 1450763"/>
              <a:gd name="connsiteX49" fmla="*/ 2853360 w 5658193"/>
              <a:gd name="connsiteY49" fmla="*/ 725381 h 1450763"/>
              <a:gd name="connsiteX50" fmla="*/ 2853383 w 5658193"/>
              <a:gd name="connsiteY50" fmla="*/ 725606 h 1450763"/>
              <a:gd name="connsiteX51" fmla="*/ 2852678 w 5658193"/>
              <a:gd name="connsiteY51" fmla="*/ 725606 h 1450763"/>
              <a:gd name="connsiteX52" fmla="*/ 2837964 w 5658193"/>
              <a:gd name="connsiteY52" fmla="*/ 871572 h 1450763"/>
              <a:gd name="connsiteX53" fmla="*/ 2127320 w 5658193"/>
              <a:gd name="connsiteY53" fmla="*/ 1450763 h 145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58193" h="1450763">
                <a:moveTo>
                  <a:pt x="1450750" y="725607"/>
                </a:moveTo>
                <a:lnTo>
                  <a:pt x="1449830" y="725607"/>
                </a:lnTo>
                <a:lnTo>
                  <a:pt x="1449806" y="725382"/>
                </a:lnTo>
                <a:lnTo>
                  <a:pt x="1449830" y="725157"/>
                </a:lnTo>
                <a:lnTo>
                  <a:pt x="1402870" y="725157"/>
                </a:lnTo>
                <a:lnTo>
                  <a:pt x="1389130" y="588840"/>
                </a:lnTo>
                <a:cubicBezTo>
                  <a:pt x="1325954" y="280108"/>
                  <a:pt x="1052790" y="47869"/>
                  <a:pt x="725382" y="47869"/>
                </a:cubicBezTo>
                <a:cubicBezTo>
                  <a:pt x="351202" y="47869"/>
                  <a:pt x="47868" y="351202"/>
                  <a:pt x="47868" y="725382"/>
                </a:cubicBezTo>
                <a:lnTo>
                  <a:pt x="47890" y="725607"/>
                </a:lnTo>
                <a:lnTo>
                  <a:pt x="10" y="725607"/>
                </a:lnTo>
                <a:lnTo>
                  <a:pt x="0" y="725382"/>
                </a:lnTo>
                <a:cubicBezTo>
                  <a:pt x="0" y="324765"/>
                  <a:pt x="324764" y="1"/>
                  <a:pt x="725382" y="1"/>
                </a:cubicBezTo>
                <a:cubicBezTo>
                  <a:pt x="1125998" y="1"/>
                  <a:pt x="1450762" y="324765"/>
                  <a:pt x="1450762" y="725382"/>
                </a:cubicBezTo>
                <a:close/>
                <a:moveTo>
                  <a:pt x="4932812" y="1450762"/>
                </a:moveTo>
                <a:cubicBezTo>
                  <a:pt x="4532195" y="1450762"/>
                  <a:pt x="4207431" y="1125998"/>
                  <a:pt x="4207431" y="725381"/>
                </a:cubicBezTo>
                <a:lnTo>
                  <a:pt x="4207442" y="725156"/>
                </a:lnTo>
                <a:lnTo>
                  <a:pt x="4208363" y="725156"/>
                </a:lnTo>
                <a:lnTo>
                  <a:pt x="4208386" y="725381"/>
                </a:lnTo>
                <a:lnTo>
                  <a:pt x="4208363" y="725606"/>
                </a:lnTo>
                <a:lnTo>
                  <a:pt x="4255322" y="725606"/>
                </a:lnTo>
                <a:lnTo>
                  <a:pt x="4269064" y="861924"/>
                </a:lnTo>
                <a:cubicBezTo>
                  <a:pt x="4332239" y="1170655"/>
                  <a:pt x="4605404" y="1402894"/>
                  <a:pt x="4932812" y="1402894"/>
                </a:cubicBezTo>
                <a:cubicBezTo>
                  <a:pt x="5306992" y="1402894"/>
                  <a:pt x="5610325" y="1099561"/>
                  <a:pt x="5610325" y="725381"/>
                </a:cubicBezTo>
                <a:lnTo>
                  <a:pt x="5610302" y="725156"/>
                </a:lnTo>
                <a:lnTo>
                  <a:pt x="5658182" y="725156"/>
                </a:lnTo>
                <a:lnTo>
                  <a:pt x="5658193" y="725381"/>
                </a:lnTo>
                <a:cubicBezTo>
                  <a:pt x="5658193" y="1125998"/>
                  <a:pt x="5333429" y="1450762"/>
                  <a:pt x="4932812" y="1450762"/>
                </a:cubicBezTo>
                <a:close/>
                <a:moveTo>
                  <a:pt x="2127320" y="1450763"/>
                </a:moveTo>
                <a:cubicBezTo>
                  <a:pt x="1726703" y="1450763"/>
                  <a:pt x="1401938" y="1125999"/>
                  <a:pt x="1401938" y="725382"/>
                </a:cubicBezTo>
                <a:lnTo>
                  <a:pt x="1401950" y="725157"/>
                </a:lnTo>
                <a:lnTo>
                  <a:pt x="1402870" y="725157"/>
                </a:lnTo>
                <a:lnTo>
                  <a:pt x="1402894" y="725382"/>
                </a:lnTo>
                <a:lnTo>
                  <a:pt x="1402870" y="725607"/>
                </a:lnTo>
                <a:lnTo>
                  <a:pt x="1449830" y="725607"/>
                </a:lnTo>
                <a:lnTo>
                  <a:pt x="1463572" y="861925"/>
                </a:lnTo>
                <a:cubicBezTo>
                  <a:pt x="1526746" y="1170656"/>
                  <a:pt x="1799912" y="1402895"/>
                  <a:pt x="2127320" y="1402895"/>
                </a:cubicBezTo>
                <a:cubicBezTo>
                  <a:pt x="2501500" y="1402895"/>
                  <a:pt x="2804833" y="1099562"/>
                  <a:pt x="2804833" y="725382"/>
                </a:cubicBezTo>
                <a:lnTo>
                  <a:pt x="2804810" y="725157"/>
                </a:lnTo>
                <a:lnTo>
                  <a:pt x="2805515" y="725157"/>
                </a:lnTo>
                <a:lnTo>
                  <a:pt x="2820229" y="579192"/>
                </a:lnTo>
                <a:cubicBezTo>
                  <a:pt x="2887868" y="248648"/>
                  <a:pt x="3180333" y="0"/>
                  <a:pt x="3530873" y="0"/>
                </a:cubicBezTo>
                <a:cubicBezTo>
                  <a:pt x="3931490" y="0"/>
                  <a:pt x="4256254" y="324764"/>
                  <a:pt x="4256254" y="725381"/>
                </a:cubicBezTo>
                <a:lnTo>
                  <a:pt x="4256243" y="725606"/>
                </a:lnTo>
                <a:lnTo>
                  <a:pt x="4255322" y="725606"/>
                </a:lnTo>
                <a:lnTo>
                  <a:pt x="4255299" y="725381"/>
                </a:lnTo>
                <a:lnTo>
                  <a:pt x="4255322" y="725156"/>
                </a:lnTo>
                <a:lnTo>
                  <a:pt x="4208363" y="725156"/>
                </a:lnTo>
                <a:lnTo>
                  <a:pt x="4194621" y="588839"/>
                </a:lnTo>
                <a:cubicBezTo>
                  <a:pt x="4131446" y="280107"/>
                  <a:pt x="3858281" y="47868"/>
                  <a:pt x="3530873" y="47868"/>
                </a:cubicBezTo>
                <a:cubicBezTo>
                  <a:pt x="3156693" y="47868"/>
                  <a:pt x="2853360" y="351201"/>
                  <a:pt x="2853360" y="725381"/>
                </a:cubicBezTo>
                <a:lnTo>
                  <a:pt x="2853383" y="725606"/>
                </a:lnTo>
                <a:lnTo>
                  <a:pt x="2852678" y="725606"/>
                </a:lnTo>
                <a:lnTo>
                  <a:pt x="2837964" y="871572"/>
                </a:lnTo>
                <a:cubicBezTo>
                  <a:pt x="2770325" y="1202116"/>
                  <a:pt x="2477860" y="1450763"/>
                  <a:pt x="2127320" y="1450763"/>
                </a:cubicBezTo>
                <a:close/>
              </a:path>
            </a:pathLst>
          </a:custGeom>
          <a:gradFill>
            <a:gsLst>
              <a:gs pos="56000">
                <a:schemeClr val="accent6"/>
              </a:gs>
              <a:gs pos="36000">
                <a:schemeClr val="accent5"/>
              </a:gs>
              <a:gs pos="15000">
                <a:schemeClr val="accent4"/>
              </a:gs>
              <a:gs pos="100000">
                <a:schemeClr val="accent3"/>
              </a:gs>
            </a:gsLst>
            <a:lin ang="10800000" scaled="0"/>
          </a:gra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00" dirty="0">
              <a:solidFill>
                <a:schemeClr val="bg1"/>
              </a:solidFill>
            </a:endParaRPr>
          </a:p>
        </p:txBody>
      </p:sp>
      <p:sp>
        <p:nvSpPr>
          <p:cNvPr id="16" name="Oval 15" descr="timeline endpoints">
            <a:extLst>
              <a:ext uri="{FF2B5EF4-FFF2-40B4-BE49-F238E27FC236}">
                <a16:creationId xmlns:a16="http://schemas.microsoft.com/office/drawing/2014/main" id="{6B16472A-83D3-4D31-BD03-6D30C67FF79B}"/>
              </a:ext>
            </a:extLst>
          </p:cNvPr>
          <p:cNvSpPr/>
          <p:nvPr/>
        </p:nvSpPr>
        <p:spPr>
          <a:xfrm rot="10800000">
            <a:off x="6431725" y="1425289"/>
            <a:ext cx="137199" cy="137199"/>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descr="timeline endpoints">
            <a:extLst>
              <a:ext uri="{FF2B5EF4-FFF2-40B4-BE49-F238E27FC236}">
                <a16:creationId xmlns:a16="http://schemas.microsoft.com/office/drawing/2014/main" id="{3F0A621F-3C4C-43A6-A0D7-D8EC939EB7FC}"/>
              </a:ext>
            </a:extLst>
          </p:cNvPr>
          <p:cNvSpPr/>
          <p:nvPr/>
        </p:nvSpPr>
        <p:spPr>
          <a:xfrm rot="10800000">
            <a:off x="6431725" y="5960690"/>
            <a:ext cx="137199" cy="137199"/>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75000"/>
                </a:schemeClr>
              </a:solidFill>
            </a:endParaRPr>
          </a:p>
        </p:txBody>
      </p:sp>
      <p:sp>
        <p:nvSpPr>
          <p:cNvPr id="18" name="TextBox 17">
            <a:extLst>
              <a:ext uri="{FF2B5EF4-FFF2-40B4-BE49-F238E27FC236}">
                <a16:creationId xmlns:a16="http://schemas.microsoft.com/office/drawing/2014/main" id="{1DF5C831-C522-42DD-A71F-B7C417D98906}"/>
              </a:ext>
            </a:extLst>
          </p:cNvPr>
          <p:cNvSpPr txBox="1"/>
          <p:nvPr/>
        </p:nvSpPr>
        <p:spPr>
          <a:xfrm>
            <a:off x="3706049" y="443804"/>
            <a:ext cx="4442242" cy="707886"/>
          </a:xfrm>
          <a:prstGeom prst="rect">
            <a:avLst/>
          </a:prstGeom>
          <a:noFill/>
        </p:spPr>
        <p:txBody>
          <a:bodyPr wrap="none" rtlCol="0">
            <a:spAutoFit/>
          </a:bodyPr>
          <a:lstStyle/>
          <a:p>
            <a:r>
              <a:rPr lang="en-US" sz="4000" b="1" u="sng" dirty="0">
                <a:latin typeface="Informal Roman" panose="030604020304060B0204" pitchFamily="66" charset="0"/>
              </a:rPr>
              <a:t>WHY CHOOSE US !!!</a:t>
            </a:r>
          </a:p>
        </p:txBody>
      </p:sp>
      <p:sp>
        <p:nvSpPr>
          <p:cNvPr id="19" name="TextBox 18">
            <a:extLst>
              <a:ext uri="{FF2B5EF4-FFF2-40B4-BE49-F238E27FC236}">
                <a16:creationId xmlns:a16="http://schemas.microsoft.com/office/drawing/2014/main" id="{4216ABD6-F302-44BF-9061-CF8464E36539}"/>
              </a:ext>
            </a:extLst>
          </p:cNvPr>
          <p:cNvSpPr txBox="1"/>
          <p:nvPr/>
        </p:nvSpPr>
        <p:spPr>
          <a:xfrm>
            <a:off x="1961801" y="1653250"/>
            <a:ext cx="3231636" cy="646331"/>
          </a:xfrm>
          <a:prstGeom prst="rect">
            <a:avLst/>
          </a:prstGeom>
          <a:noFill/>
        </p:spPr>
        <p:txBody>
          <a:bodyPr wrap="square" rtlCol="0">
            <a:spAutoFit/>
          </a:bodyPr>
          <a:lstStyle/>
          <a:p>
            <a:r>
              <a:rPr lang="en-US" b="0" i="0" dirty="0">
                <a:solidFill>
                  <a:schemeClr val="accent2">
                    <a:lumMod val="50000"/>
                  </a:schemeClr>
                </a:solidFill>
                <a:effectLst/>
                <a:latin typeface="segoe ui" panose="020B0502040204020203" pitchFamily="34" charset="0"/>
              </a:rPr>
              <a:t>Solved programs with output</a:t>
            </a:r>
          </a:p>
          <a:p>
            <a:r>
              <a:rPr lang="en-US" b="0" i="0" dirty="0">
                <a:solidFill>
                  <a:schemeClr val="accent2">
                    <a:lumMod val="50000"/>
                  </a:schemeClr>
                </a:solidFill>
                <a:effectLst/>
                <a:latin typeface="segoe ui" panose="020B0502040204020203" pitchFamily="34" charset="0"/>
              </a:rPr>
              <a:t>and Explanation in C++.</a:t>
            </a:r>
            <a:endParaRPr lang="en-US" dirty="0">
              <a:solidFill>
                <a:schemeClr val="accent2">
                  <a:lumMod val="50000"/>
                </a:schemeClr>
              </a:solidFill>
            </a:endParaRPr>
          </a:p>
        </p:txBody>
      </p:sp>
      <p:sp>
        <p:nvSpPr>
          <p:cNvPr id="20" name="TextBox 19">
            <a:extLst>
              <a:ext uri="{FF2B5EF4-FFF2-40B4-BE49-F238E27FC236}">
                <a16:creationId xmlns:a16="http://schemas.microsoft.com/office/drawing/2014/main" id="{A02AE162-F1AB-4903-AE0E-1A6C7058C26F}"/>
              </a:ext>
            </a:extLst>
          </p:cNvPr>
          <p:cNvSpPr txBox="1"/>
          <p:nvPr/>
        </p:nvSpPr>
        <p:spPr>
          <a:xfrm>
            <a:off x="1961800" y="2899925"/>
            <a:ext cx="2696379" cy="646331"/>
          </a:xfrm>
          <a:prstGeom prst="rect">
            <a:avLst/>
          </a:prstGeom>
          <a:noFill/>
        </p:spPr>
        <p:txBody>
          <a:bodyPr wrap="none" rtlCol="0">
            <a:spAutoFit/>
          </a:bodyPr>
          <a:lstStyle/>
          <a:p>
            <a:r>
              <a:rPr lang="en-US" dirty="0">
                <a:solidFill>
                  <a:schemeClr val="accent1"/>
                </a:solidFill>
              </a:rPr>
              <a:t>We provides more security</a:t>
            </a:r>
          </a:p>
          <a:p>
            <a:r>
              <a:rPr lang="en-US" dirty="0">
                <a:solidFill>
                  <a:schemeClr val="accent1"/>
                </a:solidFill>
              </a:rPr>
              <a:t>To the user.</a:t>
            </a:r>
          </a:p>
        </p:txBody>
      </p:sp>
      <p:sp>
        <p:nvSpPr>
          <p:cNvPr id="21" name="TextBox 20">
            <a:extLst>
              <a:ext uri="{FF2B5EF4-FFF2-40B4-BE49-F238E27FC236}">
                <a16:creationId xmlns:a16="http://schemas.microsoft.com/office/drawing/2014/main" id="{9BB8A4E8-AC79-478E-9004-77B4BAA5ED1F}"/>
              </a:ext>
            </a:extLst>
          </p:cNvPr>
          <p:cNvSpPr txBox="1"/>
          <p:nvPr/>
        </p:nvSpPr>
        <p:spPr>
          <a:xfrm>
            <a:off x="1961800" y="3949032"/>
            <a:ext cx="3547638" cy="646331"/>
          </a:xfrm>
          <a:prstGeom prst="rect">
            <a:avLst/>
          </a:prstGeom>
          <a:noFill/>
        </p:spPr>
        <p:txBody>
          <a:bodyPr wrap="none" rtlCol="0">
            <a:spAutoFit/>
          </a:bodyPr>
          <a:lstStyle/>
          <a:p>
            <a:r>
              <a:rPr lang="en-US" b="0" i="0" dirty="0">
                <a:solidFill>
                  <a:schemeClr val="accent6">
                    <a:lumMod val="75000"/>
                  </a:schemeClr>
                </a:solidFill>
                <a:effectLst/>
                <a:latin typeface="segoe ui" panose="020B0502040204020203" pitchFamily="34" charset="0"/>
              </a:rPr>
              <a:t>Interview Questions and Answers</a:t>
            </a:r>
          </a:p>
          <a:p>
            <a:r>
              <a:rPr lang="en-US" b="0" i="0" dirty="0">
                <a:solidFill>
                  <a:schemeClr val="accent6">
                    <a:lumMod val="75000"/>
                  </a:schemeClr>
                </a:solidFill>
                <a:effectLst/>
                <a:latin typeface="segoe ui" panose="020B0502040204020203" pitchFamily="34" charset="0"/>
              </a:rPr>
              <a:t>in C++.</a:t>
            </a:r>
            <a:endParaRPr lang="en-US" dirty="0">
              <a:solidFill>
                <a:schemeClr val="accent6">
                  <a:lumMod val="75000"/>
                </a:schemeClr>
              </a:solidFill>
            </a:endParaRPr>
          </a:p>
        </p:txBody>
      </p:sp>
      <p:sp>
        <p:nvSpPr>
          <p:cNvPr id="22" name="TextBox 21">
            <a:extLst>
              <a:ext uri="{FF2B5EF4-FFF2-40B4-BE49-F238E27FC236}">
                <a16:creationId xmlns:a16="http://schemas.microsoft.com/office/drawing/2014/main" id="{74DD795E-A68B-47CC-8EBF-10793412E4D2}"/>
              </a:ext>
            </a:extLst>
          </p:cNvPr>
          <p:cNvSpPr txBox="1"/>
          <p:nvPr/>
        </p:nvSpPr>
        <p:spPr>
          <a:xfrm>
            <a:off x="7321410" y="5125098"/>
            <a:ext cx="2970621" cy="646331"/>
          </a:xfrm>
          <a:prstGeom prst="rect">
            <a:avLst/>
          </a:prstGeom>
          <a:noFill/>
        </p:spPr>
        <p:txBody>
          <a:bodyPr wrap="none" rtlCol="0">
            <a:spAutoFit/>
          </a:bodyPr>
          <a:lstStyle/>
          <a:p>
            <a:r>
              <a:rPr lang="en-US" dirty="0">
                <a:solidFill>
                  <a:schemeClr val="accent2">
                    <a:lumMod val="50000"/>
                  </a:schemeClr>
                </a:solidFill>
              </a:rPr>
              <a:t>You find everything you want </a:t>
            </a:r>
          </a:p>
          <a:p>
            <a:r>
              <a:rPr lang="en-US" dirty="0">
                <a:solidFill>
                  <a:schemeClr val="accent2">
                    <a:lumMod val="50000"/>
                  </a:schemeClr>
                </a:solidFill>
              </a:rPr>
              <a:t>About C++ Programming</a:t>
            </a:r>
            <a:r>
              <a:rPr lang="en-US" dirty="0"/>
              <a:t>.  </a:t>
            </a:r>
          </a:p>
        </p:txBody>
      </p:sp>
      <p:sp>
        <p:nvSpPr>
          <p:cNvPr id="23" name="TextBox 22">
            <a:extLst>
              <a:ext uri="{FF2B5EF4-FFF2-40B4-BE49-F238E27FC236}">
                <a16:creationId xmlns:a16="http://schemas.microsoft.com/office/drawing/2014/main" id="{B202567A-780F-4DDF-A6DA-5CD3E6A13ACF}"/>
              </a:ext>
            </a:extLst>
          </p:cNvPr>
          <p:cNvSpPr txBox="1"/>
          <p:nvPr/>
        </p:nvSpPr>
        <p:spPr>
          <a:xfrm>
            <a:off x="7266523" y="1688242"/>
            <a:ext cx="3025508" cy="646331"/>
          </a:xfrm>
          <a:prstGeom prst="rect">
            <a:avLst/>
          </a:prstGeom>
          <a:noFill/>
        </p:spPr>
        <p:txBody>
          <a:bodyPr wrap="none" rtlCol="0">
            <a:spAutoFit/>
          </a:bodyPr>
          <a:lstStyle/>
          <a:p>
            <a:r>
              <a:rPr lang="en-US" dirty="0">
                <a:solidFill>
                  <a:schemeClr val="tx1">
                    <a:lumMod val="50000"/>
                    <a:lumOff val="50000"/>
                  </a:schemeClr>
                </a:solidFill>
              </a:rPr>
              <a:t>You also find a quiz section for</a:t>
            </a:r>
          </a:p>
          <a:p>
            <a:r>
              <a:rPr lang="en-US" dirty="0">
                <a:solidFill>
                  <a:schemeClr val="tx1">
                    <a:lumMod val="50000"/>
                    <a:lumOff val="50000"/>
                  </a:schemeClr>
                </a:solidFill>
              </a:rPr>
              <a:t>Check your knowledge </a:t>
            </a:r>
          </a:p>
        </p:txBody>
      </p:sp>
      <p:sp>
        <p:nvSpPr>
          <p:cNvPr id="24" name="TextBox 23">
            <a:extLst>
              <a:ext uri="{FF2B5EF4-FFF2-40B4-BE49-F238E27FC236}">
                <a16:creationId xmlns:a16="http://schemas.microsoft.com/office/drawing/2014/main" id="{22EC13DB-B730-4713-86C4-5B42C6C2E563}"/>
              </a:ext>
            </a:extLst>
          </p:cNvPr>
          <p:cNvSpPr txBox="1"/>
          <p:nvPr/>
        </p:nvSpPr>
        <p:spPr>
          <a:xfrm>
            <a:off x="7266523" y="2944315"/>
            <a:ext cx="3299173" cy="646331"/>
          </a:xfrm>
          <a:prstGeom prst="rect">
            <a:avLst/>
          </a:prstGeom>
          <a:noFill/>
        </p:spPr>
        <p:txBody>
          <a:bodyPr wrap="none" rtlCol="0">
            <a:spAutoFit/>
          </a:bodyPr>
          <a:lstStyle/>
          <a:p>
            <a:r>
              <a:rPr lang="en-US" dirty="0">
                <a:solidFill>
                  <a:schemeClr val="accent6">
                    <a:lumMod val="75000"/>
                  </a:schemeClr>
                </a:solidFill>
              </a:rPr>
              <a:t>We designed a Certificate for you</a:t>
            </a:r>
          </a:p>
          <a:p>
            <a:r>
              <a:rPr lang="en-US" dirty="0">
                <a:solidFill>
                  <a:schemeClr val="accent6">
                    <a:lumMod val="75000"/>
                  </a:schemeClr>
                </a:solidFill>
              </a:rPr>
              <a:t>About C++ programming</a:t>
            </a:r>
            <a:r>
              <a:rPr lang="en-US" dirty="0"/>
              <a:t>. </a:t>
            </a:r>
          </a:p>
        </p:txBody>
      </p:sp>
      <p:sp>
        <p:nvSpPr>
          <p:cNvPr id="25" name="TextBox 24">
            <a:extLst>
              <a:ext uri="{FF2B5EF4-FFF2-40B4-BE49-F238E27FC236}">
                <a16:creationId xmlns:a16="http://schemas.microsoft.com/office/drawing/2014/main" id="{A0B19441-0E5C-4216-BE9E-D33AE35540F1}"/>
              </a:ext>
            </a:extLst>
          </p:cNvPr>
          <p:cNvSpPr txBox="1"/>
          <p:nvPr/>
        </p:nvSpPr>
        <p:spPr>
          <a:xfrm>
            <a:off x="7266523" y="3949032"/>
            <a:ext cx="2700547" cy="646331"/>
          </a:xfrm>
          <a:prstGeom prst="rect">
            <a:avLst/>
          </a:prstGeom>
          <a:noFill/>
        </p:spPr>
        <p:txBody>
          <a:bodyPr wrap="none" rtlCol="0">
            <a:spAutoFit/>
          </a:bodyPr>
          <a:lstStyle/>
          <a:p>
            <a:r>
              <a:rPr lang="en-US" dirty="0">
                <a:solidFill>
                  <a:schemeClr val="accent1"/>
                </a:solidFill>
              </a:rPr>
              <a:t>We never ever </a:t>
            </a:r>
            <a:r>
              <a:rPr lang="en-US" dirty="0" err="1">
                <a:solidFill>
                  <a:schemeClr val="accent1"/>
                </a:solidFill>
              </a:rPr>
              <a:t>leack</a:t>
            </a:r>
            <a:r>
              <a:rPr lang="en-US" dirty="0">
                <a:solidFill>
                  <a:schemeClr val="accent1"/>
                </a:solidFill>
              </a:rPr>
              <a:t> or sell</a:t>
            </a:r>
          </a:p>
          <a:p>
            <a:r>
              <a:rPr lang="en-US" dirty="0">
                <a:solidFill>
                  <a:schemeClr val="accent1"/>
                </a:solidFill>
              </a:rPr>
              <a:t>Your information.</a:t>
            </a:r>
          </a:p>
        </p:txBody>
      </p:sp>
      <p:sp>
        <p:nvSpPr>
          <p:cNvPr id="29" name="TextBox 28">
            <a:extLst>
              <a:ext uri="{FF2B5EF4-FFF2-40B4-BE49-F238E27FC236}">
                <a16:creationId xmlns:a16="http://schemas.microsoft.com/office/drawing/2014/main" id="{AE71A85A-54CF-4D5F-83B4-07FDAC92E9AE}"/>
              </a:ext>
            </a:extLst>
          </p:cNvPr>
          <p:cNvSpPr txBox="1"/>
          <p:nvPr/>
        </p:nvSpPr>
        <p:spPr>
          <a:xfrm>
            <a:off x="2017658" y="5151317"/>
            <a:ext cx="2601290" cy="646331"/>
          </a:xfrm>
          <a:prstGeom prst="rect">
            <a:avLst/>
          </a:prstGeom>
          <a:noFill/>
        </p:spPr>
        <p:txBody>
          <a:bodyPr wrap="none" rtlCol="0">
            <a:spAutoFit/>
          </a:bodyPr>
          <a:lstStyle/>
          <a:p>
            <a:r>
              <a:rPr lang="en-US" dirty="0">
                <a:solidFill>
                  <a:schemeClr val="tx1">
                    <a:lumMod val="50000"/>
                    <a:lumOff val="50000"/>
                  </a:schemeClr>
                </a:solidFill>
              </a:rPr>
              <a:t>Our website is more user-</a:t>
            </a:r>
          </a:p>
          <a:p>
            <a:r>
              <a:rPr lang="en-US" dirty="0">
                <a:solidFill>
                  <a:schemeClr val="tx1">
                    <a:lumMod val="50000"/>
                    <a:lumOff val="50000"/>
                  </a:schemeClr>
                </a:solidFill>
              </a:rPr>
              <a:t>friendly</a:t>
            </a:r>
          </a:p>
        </p:txBody>
      </p:sp>
    </p:spTree>
    <p:extLst>
      <p:ext uri="{BB962C8B-B14F-4D97-AF65-F5344CB8AC3E}">
        <p14:creationId xmlns:p14="http://schemas.microsoft.com/office/powerpoint/2010/main" val="185215296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ectangle 67">
            <a:extLst>
              <a:ext uri="{FF2B5EF4-FFF2-40B4-BE49-F238E27FC236}">
                <a16:creationId xmlns:a16="http://schemas.microsoft.com/office/drawing/2014/main" id="{A1AF5C6F-BF95-4E37-8FBC-CCE43A437ACB}"/>
              </a:ext>
            </a:extLst>
          </p:cNvPr>
          <p:cNvSpPr/>
          <p:nvPr/>
        </p:nvSpPr>
        <p:spPr>
          <a:xfrm>
            <a:off x="0" y="0"/>
            <a:ext cx="12192000" cy="6858000"/>
          </a:xfrm>
          <a:prstGeom prst="rect">
            <a:avLst/>
          </a:prstGeom>
          <a:solidFill>
            <a:schemeClr val="accent6">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547607BE-501F-4D62-8D48-69C097095F5F}"/>
              </a:ext>
            </a:extLst>
          </p:cNvPr>
          <p:cNvSpPr/>
          <p:nvPr/>
        </p:nvSpPr>
        <p:spPr>
          <a:xfrm>
            <a:off x="233680" y="220023"/>
            <a:ext cx="11725835" cy="6387353"/>
          </a:xfrm>
          <a:prstGeom prst="rect">
            <a:avLst/>
          </a:prstGeom>
          <a:solidFill>
            <a:schemeClr val="bg1"/>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Oval 3">
            <a:extLst>
              <a:ext uri="{FF2B5EF4-FFF2-40B4-BE49-F238E27FC236}">
                <a16:creationId xmlns:a16="http://schemas.microsoft.com/office/drawing/2014/main" id="{289B17A7-CE16-4B4D-9DB5-2D603BC7FC75}"/>
              </a:ext>
              <a:ext uri="{C183D7F6-B498-43B3-948B-1728B52AA6E4}">
                <adec:decorative xmlns:adec="http://schemas.microsoft.com/office/drawing/2017/decorative" val="1"/>
              </a:ext>
            </a:extLst>
          </p:cNvPr>
          <p:cNvSpPr/>
          <p:nvPr/>
        </p:nvSpPr>
        <p:spPr>
          <a:xfrm>
            <a:off x="5748524" y="1364705"/>
            <a:ext cx="85961" cy="8596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95F9E49-6059-4C27-B86B-B717B73185AF}"/>
              </a:ext>
            </a:extLst>
          </p:cNvPr>
          <p:cNvSpPr/>
          <p:nvPr/>
        </p:nvSpPr>
        <p:spPr>
          <a:xfrm>
            <a:off x="525084" y="2237434"/>
            <a:ext cx="1127551" cy="731520"/>
          </a:xfrm>
          <a:prstGeom prst="rect">
            <a:avLst/>
          </a:prstGeom>
          <a:solidFill>
            <a:schemeClr val="accent4">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tx1"/>
                </a:solidFill>
              </a:rPr>
              <a:t>Welcome</a:t>
            </a:r>
          </a:p>
        </p:txBody>
      </p:sp>
      <p:sp>
        <p:nvSpPr>
          <p:cNvPr id="13" name="Rectangle 12">
            <a:extLst>
              <a:ext uri="{FF2B5EF4-FFF2-40B4-BE49-F238E27FC236}">
                <a16:creationId xmlns:a16="http://schemas.microsoft.com/office/drawing/2014/main" id="{BFFAE187-63A0-4C45-8C97-5AEB2468243B}"/>
              </a:ext>
            </a:extLst>
          </p:cNvPr>
          <p:cNvSpPr/>
          <p:nvPr/>
        </p:nvSpPr>
        <p:spPr>
          <a:xfrm>
            <a:off x="3330121" y="2251667"/>
            <a:ext cx="1127551" cy="731520"/>
          </a:xfrm>
          <a:prstGeom prst="rect">
            <a:avLst/>
          </a:prstGeom>
          <a:solidFill>
            <a:schemeClr val="accent1">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tx1"/>
                </a:solidFill>
              </a:rPr>
              <a:t>Project</a:t>
            </a:r>
            <a:r>
              <a:rPr lang="en-US" sz="900" dirty="0">
                <a:solidFill>
                  <a:schemeClr val="tx1"/>
                </a:solidFill>
              </a:rPr>
              <a:t> </a:t>
            </a:r>
            <a:r>
              <a:rPr lang="en-US" sz="1400" b="1" dirty="0">
                <a:solidFill>
                  <a:schemeClr val="tx1"/>
                </a:solidFill>
              </a:rPr>
              <a:t>Motto</a:t>
            </a:r>
          </a:p>
        </p:txBody>
      </p:sp>
      <p:cxnSp>
        <p:nvCxnSpPr>
          <p:cNvPr id="15" name="Straight Connector 14" descr="decorative element">
            <a:extLst>
              <a:ext uri="{FF2B5EF4-FFF2-40B4-BE49-F238E27FC236}">
                <a16:creationId xmlns:a16="http://schemas.microsoft.com/office/drawing/2014/main" id="{E96E8953-9140-4802-8AD4-EBCE280F5411}"/>
              </a:ext>
            </a:extLst>
          </p:cNvPr>
          <p:cNvCxnSpPr>
            <a:cxnSpLocks/>
          </p:cNvCxnSpPr>
          <p:nvPr/>
        </p:nvCxnSpPr>
        <p:spPr>
          <a:xfrm>
            <a:off x="9909322" y="2935425"/>
            <a:ext cx="0" cy="310896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1119024D-4CC1-4958-B4BB-A43BB9474522}"/>
              </a:ext>
              <a:ext uri="{C183D7F6-B498-43B3-948B-1728B52AA6E4}">
                <adec:decorative xmlns:adec="http://schemas.microsoft.com/office/drawing/2017/decorative" val="1"/>
              </a:ext>
            </a:extLst>
          </p:cNvPr>
          <p:cNvSpPr/>
          <p:nvPr/>
        </p:nvSpPr>
        <p:spPr>
          <a:xfrm>
            <a:off x="3848253" y="1659266"/>
            <a:ext cx="85961" cy="8596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descr="decorative element">
            <a:extLst>
              <a:ext uri="{FF2B5EF4-FFF2-40B4-BE49-F238E27FC236}">
                <a16:creationId xmlns:a16="http://schemas.microsoft.com/office/drawing/2014/main" id="{8DAFD994-F1F6-4F0B-97F9-1A0A391708A5}"/>
              </a:ext>
            </a:extLst>
          </p:cNvPr>
          <p:cNvCxnSpPr>
            <a:cxnSpLocks/>
          </p:cNvCxnSpPr>
          <p:nvPr/>
        </p:nvCxnSpPr>
        <p:spPr>
          <a:xfrm flipH="1">
            <a:off x="9916667" y="3513689"/>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19" name="Straight Connector 18" descr="decorative element">
            <a:extLst>
              <a:ext uri="{FF2B5EF4-FFF2-40B4-BE49-F238E27FC236}">
                <a16:creationId xmlns:a16="http://schemas.microsoft.com/office/drawing/2014/main" id="{9BB4D911-D249-4FB7-8A23-2E4AC53AB729}"/>
              </a:ext>
            </a:extLst>
          </p:cNvPr>
          <p:cNvCxnSpPr>
            <a:cxnSpLocks/>
          </p:cNvCxnSpPr>
          <p:nvPr/>
        </p:nvCxnSpPr>
        <p:spPr>
          <a:xfrm flipH="1">
            <a:off x="9922850" y="4329029"/>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20" name="Straight Connector 19" descr="decorative element">
            <a:extLst>
              <a:ext uri="{FF2B5EF4-FFF2-40B4-BE49-F238E27FC236}">
                <a16:creationId xmlns:a16="http://schemas.microsoft.com/office/drawing/2014/main" id="{F317B2FD-D54F-4CFB-BADA-43A611D75D04}"/>
              </a:ext>
            </a:extLst>
          </p:cNvPr>
          <p:cNvCxnSpPr>
            <a:cxnSpLocks/>
          </p:cNvCxnSpPr>
          <p:nvPr/>
        </p:nvCxnSpPr>
        <p:spPr>
          <a:xfrm flipH="1">
            <a:off x="9922850" y="5198415"/>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06049AB6-8AD0-47D5-BADC-C9310496EB00}"/>
              </a:ext>
            </a:extLst>
          </p:cNvPr>
          <p:cNvSpPr/>
          <p:nvPr/>
        </p:nvSpPr>
        <p:spPr>
          <a:xfrm>
            <a:off x="10053827" y="3116382"/>
            <a:ext cx="1371600" cy="731520"/>
          </a:xfrm>
          <a:prstGeom prst="rect">
            <a:avLst/>
          </a:prstGeom>
          <a:solidFill>
            <a:schemeClr val="accent6">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dirty="0">
                <a:solidFill>
                  <a:schemeClr val="tx1"/>
                </a:solidFill>
              </a:rPr>
              <a:t>Quiz</a:t>
            </a:r>
          </a:p>
        </p:txBody>
      </p:sp>
      <p:sp>
        <p:nvSpPr>
          <p:cNvPr id="23" name="Rectangle 22">
            <a:extLst>
              <a:ext uri="{FF2B5EF4-FFF2-40B4-BE49-F238E27FC236}">
                <a16:creationId xmlns:a16="http://schemas.microsoft.com/office/drawing/2014/main" id="{AA0A5D5B-00EA-4ADA-9398-494D024283A1}"/>
              </a:ext>
            </a:extLst>
          </p:cNvPr>
          <p:cNvSpPr/>
          <p:nvPr/>
        </p:nvSpPr>
        <p:spPr>
          <a:xfrm>
            <a:off x="10073053" y="3945226"/>
            <a:ext cx="1371600" cy="731520"/>
          </a:xfrm>
          <a:prstGeom prst="rect">
            <a:avLst/>
          </a:prstGeom>
          <a:solidFill>
            <a:schemeClr val="accent6">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accent1">
                    <a:lumMod val="50000"/>
                  </a:schemeClr>
                </a:solidFill>
              </a:rPr>
              <a:t>Grading</a:t>
            </a:r>
            <a:endParaRPr lang="en-US" sz="1400" dirty="0">
              <a:solidFill>
                <a:schemeClr val="tx1"/>
              </a:solidFill>
            </a:endParaRPr>
          </a:p>
        </p:txBody>
      </p:sp>
      <p:sp>
        <p:nvSpPr>
          <p:cNvPr id="24" name="Rectangle 23">
            <a:extLst>
              <a:ext uri="{FF2B5EF4-FFF2-40B4-BE49-F238E27FC236}">
                <a16:creationId xmlns:a16="http://schemas.microsoft.com/office/drawing/2014/main" id="{DBCF5ECB-8B29-46E8-B0B2-461294E2844F}"/>
              </a:ext>
            </a:extLst>
          </p:cNvPr>
          <p:cNvSpPr/>
          <p:nvPr/>
        </p:nvSpPr>
        <p:spPr>
          <a:xfrm>
            <a:off x="10071440" y="4786055"/>
            <a:ext cx="1371600" cy="731520"/>
          </a:xfrm>
          <a:prstGeom prst="rect">
            <a:avLst/>
          </a:prstGeom>
          <a:solidFill>
            <a:schemeClr val="accent6">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dirty="0">
                <a:solidFill>
                  <a:schemeClr val="tx1"/>
                </a:solidFill>
              </a:rPr>
              <a:t>Certificate</a:t>
            </a:r>
          </a:p>
        </p:txBody>
      </p:sp>
      <p:sp>
        <p:nvSpPr>
          <p:cNvPr id="26" name="Rectangle 25">
            <a:extLst>
              <a:ext uri="{FF2B5EF4-FFF2-40B4-BE49-F238E27FC236}">
                <a16:creationId xmlns:a16="http://schemas.microsoft.com/office/drawing/2014/main" id="{00D5105B-963D-483A-AD59-0FFA3F1964DA}"/>
              </a:ext>
            </a:extLst>
          </p:cNvPr>
          <p:cNvSpPr/>
          <p:nvPr/>
        </p:nvSpPr>
        <p:spPr>
          <a:xfrm>
            <a:off x="7034749" y="2247136"/>
            <a:ext cx="1127551" cy="731520"/>
          </a:xfrm>
          <a:prstGeom prst="rect">
            <a:avLst/>
          </a:prstGeom>
          <a:solidFill>
            <a:schemeClr val="accent2">
              <a:lumMod val="60000"/>
              <a:lumOff val="4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accent2">
                    <a:lumMod val="50000"/>
                  </a:schemeClr>
                </a:solidFill>
              </a:rPr>
              <a:t>Index</a:t>
            </a:r>
            <a:endParaRPr lang="en-US" sz="1400" b="1" dirty="0">
              <a:solidFill>
                <a:schemeClr val="tx1"/>
              </a:solidFill>
            </a:endParaRPr>
          </a:p>
        </p:txBody>
      </p:sp>
      <p:cxnSp>
        <p:nvCxnSpPr>
          <p:cNvPr id="28" name="Straight Connector 27" descr="decorative element">
            <a:extLst>
              <a:ext uri="{FF2B5EF4-FFF2-40B4-BE49-F238E27FC236}">
                <a16:creationId xmlns:a16="http://schemas.microsoft.com/office/drawing/2014/main" id="{91EFFB0C-3DED-41BB-9C67-022766C0B942}"/>
              </a:ext>
            </a:extLst>
          </p:cNvPr>
          <p:cNvCxnSpPr>
            <a:cxnSpLocks/>
          </p:cNvCxnSpPr>
          <p:nvPr/>
        </p:nvCxnSpPr>
        <p:spPr>
          <a:xfrm>
            <a:off x="6734356" y="5196305"/>
            <a:ext cx="0" cy="59436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29" name="Straight Connector 28" descr="decorative element">
            <a:extLst>
              <a:ext uri="{FF2B5EF4-FFF2-40B4-BE49-F238E27FC236}">
                <a16:creationId xmlns:a16="http://schemas.microsoft.com/office/drawing/2014/main" id="{02988FFC-CD0B-43AD-87C6-88788CDDF2C8}"/>
              </a:ext>
            </a:extLst>
          </p:cNvPr>
          <p:cNvCxnSpPr>
            <a:cxnSpLocks/>
          </p:cNvCxnSpPr>
          <p:nvPr/>
        </p:nvCxnSpPr>
        <p:spPr>
          <a:xfrm>
            <a:off x="3909377" y="2067704"/>
            <a:ext cx="0" cy="18288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34" name="Straight Connector 33" descr="decorative element">
            <a:extLst>
              <a:ext uri="{FF2B5EF4-FFF2-40B4-BE49-F238E27FC236}">
                <a16:creationId xmlns:a16="http://schemas.microsoft.com/office/drawing/2014/main" id="{74CFF0DD-6260-426E-9673-9D3D847C9F9F}"/>
              </a:ext>
            </a:extLst>
          </p:cNvPr>
          <p:cNvCxnSpPr>
            <a:cxnSpLocks/>
          </p:cNvCxnSpPr>
          <p:nvPr/>
        </p:nvCxnSpPr>
        <p:spPr>
          <a:xfrm>
            <a:off x="6734356" y="2684553"/>
            <a:ext cx="0" cy="59436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35" name="Straight Connector 34" descr="decorative element">
            <a:extLst>
              <a:ext uri="{FF2B5EF4-FFF2-40B4-BE49-F238E27FC236}">
                <a16:creationId xmlns:a16="http://schemas.microsoft.com/office/drawing/2014/main" id="{649EE726-F4A3-4A48-A6CD-431847D4AF5D}"/>
              </a:ext>
            </a:extLst>
          </p:cNvPr>
          <p:cNvCxnSpPr>
            <a:cxnSpLocks/>
          </p:cNvCxnSpPr>
          <p:nvPr/>
        </p:nvCxnSpPr>
        <p:spPr>
          <a:xfrm>
            <a:off x="7581841" y="2063894"/>
            <a:ext cx="0" cy="18288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36" name="Straight Connector 35" descr="decorative element">
            <a:extLst>
              <a:ext uri="{FF2B5EF4-FFF2-40B4-BE49-F238E27FC236}">
                <a16:creationId xmlns:a16="http://schemas.microsoft.com/office/drawing/2014/main" id="{D99825B8-6BBF-4D49-8726-7902E5987D19}"/>
              </a:ext>
            </a:extLst>
          </p:cNvPr>
          <p:cNvCxnSpPr>
            <a:cxnSpLocks/>
          </p:cNvCxnSpPr>
          <p:nvPr/>
        </p:nvCxnSpPr>
        <p:spPr>
          <a:xfrm flipH="1">
            <a:off x="6734356" y="2697979"/>
            <a:ext cx="300393"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38" name="Straight Connector 37" descr="decorative element">
            <a:extLst>
              <a:ext uri="{FF2B5EF4-FFF2-40B4-BE49-F238E27FC236}">
                <a16:creationId xmlns:a16="http://schemas.microsoft.com/office/drawing/2014/main" id="{E2AF21C7-859F-4A7A-BE10-50384EAC29C4}"/>
              </a:ext>
            </a:extLst>
          </p:cNvPr>
          <p:cNvCxnSpPr>
            <a:cxnSpLocks/>
          </p:cNvCxnSpPr>
          <p:nvPr/>
        </p:nvCxnSpPr>
        <p:spPr>
          <a:xfrm>
            <a:off x="6734356" y="3251875"/>
            <a:ext cx="0" cy="228600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39" name="Straight Connector 38" descr="decorative element">
            <a:extLst>
              <a:ext uri="{FF2B5EF4-FFF2-40B4-BE49-F238E27FC236}">
                <a16:creationId xmlns:a16="http://schemas.microsoft.com/office/drawing/2014/main" id="{2F3BF2E2-0D8B-47CE-BC7B-0C378C1C3B18}"/>
              </a:ext>
            </a:extLst>
          </p:cNvPr>
          <p:cNvCxnSpPr>
            <a:cxnSpLocks/>
          </p:cNvCxnSpPr>
          <p:nvPr/>
        </p:nvCxnSpPr>
        <p:spPr>
          <a:xfrm flipH="1">
            <a:off x="6734356" y="3376980"/>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F120FEC5-2A02-4344-9DF3-7B67CA84BF98}"/>
              </a:ext>
            </a:extLst>
          </p:cNvPr>
          <p:cNvSpPr/>
          <p:nvPr/>
        </p:nvSpPr>
        <p:spPr>
          <a:xfrm>
            <a:off x="6905395" y="3116382"/>
            <a:ext cx="1369985" cy="504209"/>
          </a:xfrm>
          <a:prstGeom prst="rect">
            <a:avLst/>
          </a:prstGeom>
          <a:solidFill>
            <a:schemeClr val="accent2">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tx1"/>
                </a:solidFill>
              </a:rPr>
              <a:t>Basic</a:t>
            </a:r>
          </a:p>
        </p:txBody>
      </p:sp>
      <p:cxnSp>
        <p:nvCxnSpPr>
          <p:cNvPr id="47" name="Straight Connector 46" descr="decorative element">
            <a:extLst>
              <a:ext uri="{FF2B5EF4-FFF2-40B4-BE49-F238E27FC236}">
                <a16:creationId xmlns:a16="http://schemas.microsoft.com/office/drawing/2014/main" id="{8C78F217-44C0-4A49-AB5C-E9B37D5FA350}"/>
              </a:ext>
            </a:extLst>
          </p:cNvPr>
          <p:cNvCxnSpPr>
            <a:cxnSpLocks/>
          </p:cNvCxnSpPr>
          <p:nvPr/>
        </p:nvCxnSpPr>
        <p:spPr>
          <a:xfrm>
            <a:off x="9909322" y="2628702"/>
            <a:ext cx="0" cy="54864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sp>
        <p:nvSpPr>
          <p:cNvPr id="48" name="Oval 47" descr="decorative element">
            <a:extLst>
              <a:ext uri="{FF2B5EF4-FFF2-40B4-BE49-F238E27FC236}">
                <a16:creationId xmlns:a16="http://schemas.microsoft.com/office/drawing/2014/main" id="{90928AFD-7883-4986-8256-1FDE75685CE4}"/>
              </a:ext>
            </a:extLst>
          </p:cNvPr>
          <p:cNvSpPr/>
          <p:nvPr/>
        </p:nvSpPr>
        <p:spPr>
          <a:xfrm>
            <a:off x="10238636" y="2212770"/>
            <a:ext cx="114414" cy="85961"/>
          </a:xfrm>
          <a:prstGeom prst="ellipse">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9" name="Connector: Elbow 48" descr="decorative element">
            <a:extLst>
              <a:ext uri="{FF2B5EF4-FFF2-40B4-BE49-F238E27FC236}">
                <a16:creationId xmlns:a16="http://schemas.microsoft.com/office/drawing/2014/main" id="{427391D2-3558-4B94-95C2-00F05FB996F4}"/>
              </a:ext>
            </a:extLst>
          </p:cNvPr>
          <p:cNvCxnSpPr>
            <a:cxnSpLocks/>
          </p:cNvCxnSpPr>
          <p:nvPr/>
        </p:nvCxnSpPr>
        <p:spPr>
          <a:xfrm rot="10800000" flipV="1">
            <a:off x="1114073" y="2063894"/>
            <a:ext cx="4826106" cy="187772"/>
          </a:xfrm>
          <a:prstGeom prst="bentConnector2">
            <a:avLst/>
          </a:prstGeom>
          <a:ln w="28575">
            <a:solidFill>
              <a:schemeClr val="tx1"/>
            </a:solidFill>
            <a:prstDash val="solid"/>
            <a:headEnd type="none" w="sm" len="sm"/>
            <a:tailEnd type="none" w="sm" len="sm"/>
          </a:ln>
        </p:spPr>
        <p:style>
          <a:lnRef idx="1">
            <a:schemeClr val="accent1"/>
          </a:lnRef>
          <a:fillRef idx="0">
            <a:schemeClr val="accent1"/>
          </a:fillRef>
          <a:effectRef idx="0">
            <a:schemeClr val="accent1"/>
          </a:effectRef>
          <a:fontRef idx="minor">
            <a:schemeClr val="tx1"/>
          </a:fontRef>
        </p:style>
      </p:cxnSp>
      <p:cxnSp>
        <p:nvCxnSpPr>
          <p:cNvPr id="50" name="Connector: Elbow 49" descr="decorative element">
            <a:extLst>
              <a:ext uri="{FF2B5EF4-FFF2-40B4-BE49-F238E27FC236}">
                <a16:creationId xmlns:a16="http://schemas.microsoft.com/office/drawing/2014/main" id="{C818E47E-1E7F-4CB4-9AC8-2550ABE7BA94}"/>
              </a:ext>
            </a:extLst>
          </p:cNvPr>
          <p:cNvCxnSpPr>
            <a:cxnSpLocks/>
          </p:cNvCxnSpPr>
          <p:nvPr/>
        </p:nvCxnSpPr>
        <p:spPr>
          <a:xfrm>
            <a:off x="5944806" y="2063894"/>
            <a:ext cx="4971142" cy="252758"/>
          </a:xfrm>
          <a:prstGeom prst="bentConnector3">
            <a:avLst>
              <a:gd name="adj1" fmla="val 100252"/>
            </a:avLst>
          </a:prstGeom>
          <a:ln w="28575">
            <a:solidFill>
              <a:schemeClr val="tx1"/>
            </a:solidFill>
            <a:prstDash val="solid"/>
            <a:headEnd type="none" w="sm" len="sm"/>
            <a:tailEnd type="none" w="sm" len="sm"/>
          </a:ln>
        </p:spPr>
        <p:style>
          <a:lnRef idx="1">
            <a:schemeClr val="accent1"/>
          </a:lnRef>
          <a:fillRef idx="0">
            <a:schemeClr val="accent1"/>
          </a:fillRef>
          <a:effectRef idx="0">
            <a:schemeClr val="accent1"/>
          </a:effectRef>
          <a:fontRef idx="minor">
            <a:schemeClr val="tx1"/>
          </a:fontRef>
        </p:style>
      </p:cxnSp>
      <p:cxnSp>
        <p:nvCxnSpPr>
          <p:cNvPr id="52" name="Straight Connector 51" descr="decorative element">
            <a:extLst>
              <a:ext uri="{FF2B5EF4-FFF2-40B4-BE49-F238E27FC236}">
                <a16:creationId xmlns:a16="http://schemas.microsoft.com/office/drawing/2014/main" id="{98267E2A-04D4-4A44-A863-D9F4CCD0BCA7}"/>
              </a:ext>
            </a:extLst>
          </p:cNvPr>
          <p:cNvCxnSpPr>
            <a:cxnSpLocks/>
          </p:cNvCxnSpPr>
          <p:nvPr/>
        </p:nvCxnSpPr>
        <p:spPr>
          <a:xfrm flipV="1">
            <a:off x="5950390" y="1608920"/>
            <a:ext cx="1" cy="45720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53" name="Straight Connector 52" descr="decorative element">
            <a:extLst>
              <a:ext uri="{FF2B5EF4-FFF2-40B4-BE49-F238E27FC236}">
                <a16:creationId xmlns:a16="http://schemas.microsoft.com/office/drawing/2014/main" id="{87DFFDD5-85F8-4D3E-951E-D09E9268C87C}"/>
              </a:ext>
            </a:extLst>
          </p:cNvPr>
          <p:cNvCxnSpPr>
            <a:cxnSpLocks/>
          </p:cNvCxnSpPr>
          <p:nvPr/>
        </p:nvCxnSpPr>
        <p:spPr>
          <a:xfrm flipH="1">
            <a:off x="9909322" y="2635292"/>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cxnSp>
        <p:nvCxnSpPr>
          <p:cNvPr id="57" name="Straight Connector 56" descr="decorative element">
            <a:extLst>
              <a:ext uri="{FF2B5EF4-FFF2-40B4-BE49-F238E27FC236}">
                <a16:creationId xmlns:a16="http://schemas.microsoft.com/office/drawing/2014/main" id="{3F35810F-2FDC-44B7-9A07-C6799B2AE9FF}"/>
              </a:ext>
            </a:extLst>
          </p:cNvPr>
          <p:cNvCxnSpPr>
            <a:cxnSpLocks/>
          </p:cNvCxnSpPr>
          <p:nvPr/>
        </p:nvCxnSpPr>
        <p:spPr>
          <a:xfrm flipH="1">
            <a:off x="10106534" y="2636379"/>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3CDC8C1B-6D51-4647-A58F-34B1FD39A26F}"/>
              </a:ext>
            </a:extLst>
          </p:cNvPr>
          <p:cNvSpPr/>
          <p:nvPr/>
        </p:nvSpPr>
        <p:spPr>
          <a:xfrm>
            <a:off x="10292090" y="2213844"/>
            <a:ext cx="1127551" cy="731520"/>
          </a:xfrm>
          <a:prstGeom prst="rect">
            <a:avLst/>
          </a:prstGeom>
          <a:solidFill>
            <a:schemeClr val="accent6">
              <a:lumMod val="60000"/>
              <a:lumOff val="4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accent3">
                    <a:lumMod val="50000"/>
                  </a:schemeClr>
                </a:solidFill>
              </a:rPr>
              <a:t>Files</a:t>
            </a:r>
            <a:endParaRPr lang="en-US" sz="1400" dirty="0">
              <a:solidFill>
                <a:schemeClr val="tx1"/>
              </a:solidFill>
            </a:endParaRPr>
          </a:p>
        </p:txBody>
      </p:sp>
      <p:sp>
        <p:nvSpPr>
          <p:cNvPr id="58" name="Rectangle 57">
            <a:extLst>
              <a:ext uri="{FF2B5EF4-FFF2-40B4-BE49-F238E27FC236}">
                <a16:creationId xmlns:a16="http://schemas.microsoft.com/office/drawing/2014/main" id="{6BE0B3D6-C749-4B20-AF76-12440B5332C1}"/>
              </a:ext>
            </a:extLst>
          </p:cNvPr>
          <p:cNvSpPr/>
          <p:nvPr/>
        </p:nvSpPr>
        <p:spPr>
          <a:xfrm>
            <a:off x="9855619" y="5213654"/>
            <a:ext cx="94365" cy="90796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60" name="Straight Connector 59" descr="decorative element">
            <a:extLst>
              <a:ext uri="{FF2B5EF4-FFF2-40B4-BE49-F238E27FC236}">
                <a16:creationId xmlns:a16="http://schemas.microsoft.com/office/drawing/2014/main" id="{A880FC2D-65D1-41F9-AD1E-4585BCF2D1F6}"/>
              </a:ext>
            </a:extLst>
          </p:cNvPr>
          <p:cNvCxnSpPr>
            <a:cxnSpLocks/>
          </p:cNvCxnSpPr>
          <p:nvPr/>
        </p:nvCxnSpPr>
        <p:spPr>
          <a:xfrm flipH="1">
            <a:off x="6725612" y="3975489"/>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A99CC02E-534B-43B6-850D-15ABB18996AD}"/>
              </a:ext>
            </a:extLst>
          </p:cNvPr>
          <p:cNvSpPr/>
          <p:nvPr/>
        </p:nvSpPr>
        <p:spPr>
          <a:xfrm>
            <a:off x="6896651" y="3714891"/>
            <a:ext cx="1369985" cy="504209"/>
          </a:xfrm>
          <a:prstGeom prst="rect">
            <a:avLst/>
          </a:prstGeom>
          <a:solidFill>
            <a:schemeClr val="accent2">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tx1"/>
                </a:solidFill>
              </a:rPr>
              <a:t>Abstract</a:t>
            </a:r>
          </a:p>
        </p:txBody>
      </p:sp>
      <p:cxnSp>
        <p:nvCxnSpPr>
          <p:cNvPr id="62" name="Straight Connector 61" descr="decorative element">
            <a:extLst>
              <a:ext uri="{FF2B5EF4-FFF2-40B4-BE49-F238E27FC236}">
                <a16:creationId xmlns:a16="http://schemas.microsoft.com/office/drawing/2014/main" id="{A1169E46-BC31-4FB6-9876-4AA304672CCA}"/>
              </a:ext>
            </a:extLst>
          </p:cNvPr>
          <p:cNvCxnSpPr>
            <a:cxnSpLocks/>
          </p:cNvCxnSpPr>
          <p:nvPr/>
        </p:nvCxnSpPr>
        <p:spPr>
          <a:xfrm flipH="1">
            <a:off x="6725809" y="4573998"/>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0E95B3B3-597B-4D63-8669-82BC2C1758C4}"/>
              </a:ext>
            </a:extLst>
          </p:cNvPr>
          <p:cNvSpPr/>
          <p:nvPr/>
        </p:nvSpPr>
        <p:spPr>
          <a:xfrm>
            <a:off x="6896848" y="4313400"/>
            <a:ext cx="1369985" cy="504209"/>
          </a:xfrm>
          <a:prstGeom prst="rect">
            <a:avLst/>
          </a:prstGeom>
          <a:solidFill>
            <a:schemeClr val="accent2">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tx1"/>
                </a:solidFill>
              </a:rPr>
              <a:t>Class</a:t>
            </a:r>
          </a:p>
        </p:txBody>
      </p:sp>
      <p:cxnSp>
        <p:nvCxnSpPr>
          <p:cNvPr id="64" name="Straight Connector 63" descr="decorative element">
            <a:extLst>
              <a:ext uri="{FF2B5EF4-FFF2-40B4-BE49-F238E27FC236}">
                <a16:creationId xmlns:a16="http://schemas.microsoft.com/office/drawing/2014/main" id="{001CCA7D-AA83-45B1-9984-08A8DBE01FCB}"/>
              </a:ext>
            </a:extLst>
          </p:cNvPr>
          <p:cNvCxnSpPr>
            <a:cxnSpLocks/>
          </p:cNvCxnSpPr>
          <p:nvPr/>
        </p:nvCxnSpPr>
        <p:spPr>
          <a:xfrm flipH="1">
            <a:off x="6720163" y="5172506"/>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8E5A7474-6D4D-420D-A3C0-273103E353A7}"/>
              </a:ext>
            </a:extLst>
          </p:cNvPr>
          <p:cNvSpPr/>
          <p:nvPr/>
        </p:nvSpPr>
        <p:spPr>
          <a:xfrm>
            <a:off x="6891202" y="4911908"/>
            <a:ext cx="1369985" cy="504209"/>
          </a:xfrm>
          <a:prstGeom prst="rect">
            <a:avLst/>
          </a:prstGeom>
          <a:solidFill>
            <a:schemeClr val="accent2">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tx1"/>
                </a:solidFill>
              </a:rPr>
              <a:t>Inheritance</a:t>
            </a:r>
          </a:p>
        </p:txBody>
      </p:sp>
      <p:cxnSp>
        <p:nvCxnSpPr>
          <p:cNvPr id="66" name="Straight Connector 65" descr="decorative element">
            <a:extLst>
              <a:ext uri="{FF2B5EF4-FFF2-40B4-BE49-F238E27FC236}">
                <a16:creationId xmlns:a16="http://schemas.microsoft.com/office/drawing/2014/main" id="{29EE2953-01E6-4F91-AEF5-81A6CADA8A66}"/>
              </a:ext>
            </a:extLst>
          </p:cNvPr>
          <p:cNvCxnSpPr>
            <a:cxnSpLocks/>
          </p:cNvCxnSpPr>
          <p:nvPr/>
        </p:nvCxnSpPr>
        <p:spPr>
          <a:xfrm flipH="1">
            <a:off x="6725809" y="5776145"/>
            <a:ext cx="274320" cy="0"/>
          </a:xfrm>
          <a:prstGeom prst="line">
            <a:avLst/>
          </a:prstGeom>
          <a:ln w="28575">
            <a:solidFill>
              <a:schemeClr val="tx1"/>
            </a:solidFill>
            <a:prstDash val="solid"/>
            <a:headEnd type="none" w="sm" len="sm"/>
            <a:tailEnd type="none" w="sm" len="sm"/>
          </a:ln>
          <a:effectLst/>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91F13A5F-9B1D-4397-A8D2-B7CCABC36F24}"/>
              </a:ext>
            </a:extLst>
          </p:cNvPr>
          <p:cNvSpPr/>
          <p:nvPr/>
        </p:nvSpPr>
        <p:spPr>
          <a:xfrm>
            <a:off x="6896848" y="5515547"/>
            <a:ext cx="1369985" cy="504209"/>
          </a:xfrm>
          <a:prstGeom prst="rect">
            <a:avLst/>
          </a:prstGeom>
          <a:solidFill>
            <a:schemeClr val="accent2">
              <a:lumMod val="40000"/>
              <a:lumOff val="60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defTabSz="400050">
              <a:lnSpc>
                <a:spcPct val="90000"/>
              </a:lnSpc>
              <a:spcBef>
                <a:spcPct val="0"/>
              </a:spcBef>
              <a:spcAft>
                <a:spcPct val="35000"/>
              </a:spcAft>
            </a:pPr>
            <a:r>
              <a:rPr lang="en-US" sz="1400" b="1" dirty="0">
                <a:solidFill>
                  <a:schemeClr val="tx1"/>
                </a:solidFill>
              </a:rPr>
              <a:t>26</a:t>
            </a:r>
            <a:r>
              <a:rPr lang="en-US" sz="900" dirty="0">
                <a:solidFill>
                  <a:schemeClr val="tx1"/>
                </a:solidFill>
              </a:rPr>
              <a:t> </a:t>
            </a:r>
            <a:r>
              <a:rPr lang="en-US" sz="1400" b="1" dirty="0">
                <a:solidFill>
                  <a:schemeClr val="tx1"/>
                </a:solidFill>
              </a:rPr>
              <a:t>More</a:t>
            </a:r>
            <a:r>
              <a:rPr lang="en-US" sz="900" dirty="0">
                <a:solidFill>
                  <a:schemeClr val="tx1"/>
                </a:solidFill>
              </a:rPr>
              <a:t> </a:t>
            </a:r>
            <a:r>
              <a:rPr lang="en-US" sz="1400" b="1" dirty="0">
                <a:solidFill>
                  <a:schemeClr val="tx1"/>
                </a:solidFill>
              </a:rPr>
              <a:t>index</a:t>
            </a:r>
          </a:p>
        </p:txBody>
      </p:sp>
      <p:sp>
        <p:nvSpPr>
          <p:cNvPr id="5" name="Rectangle 4">
            <a:extLst>
              <a:ext uri="{FF2B5EF4-FFF2-40B4-BE49-F238E27FC236}">
                <a16:creationId xmlns:a16="http://schemas.microsoft.com/office/drawing/2014/main" id="{0F3687B5-58ED-495B-9CB7-ECA9CC9E9F9A}"/>
              </a:ext>
            </a:extLst>
          </p:cNvPr>
          <p:cNvSpPr/>
          <p:nvPr/>
        </p:nvSpPr>
        <p:spPr>
          <a:xfrm>
            <a:off x="4824759" y="1003566"/>
            <a:ext cx="2080636" cy="655444"/>
          </a:xfrm>
          <a:prstGeom prst="rect">
            <a:avLst/>
          </a:prstGeom>
          <a:solidFill>
            <a:schemeClr val="bg2">
              <a:lumMod val="95000"/>
            </a:schemeClr>
          </a:solid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algn="ctr" defTabSz="400050">
              <a:lnSpc>
                <a:spcPct val="90000"/>
              </a:lnSpc>
              <a:spcBef>
                <a:spcPct val="0"/>
              </a:spcBef>
              <a:spcAft>
                <a:spcPct val="35000"/>
              </a:spcAft>
            </a:pPr>
            <a:r>
              <a:rPr lang="en-US" sz="2900" b="1" dirty="0">
                <a:solidFill>
                  <a:schemeClr val="tx1"/>
                </a:solidFill>
                <a:latin typeface="Chiller" panose="04020404031007020602" pitchFamily="82" charset="0"/>
              </a:rPr>
              <a:t>Project Diagram</a:t>
            </a:r>
          </a:p>
        </p:txBody>
      </p:sp>
    </p:spTree>
    <p:extLst>
      <p:ext uri="{BB962C8B-B14F-4D97-AF65-F5344CB8AC3E}">
        <p14:creationId xmlns:p14="http://schemas.microsoft.com/office/powerpoint/2010/main" val="306737788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71723ED-290A-4403-9BD7-F35EEBC7FDBB}"/>
              </a:ext>
            </a:extLst>
          </p:cNvPr>
          <p:cNvSpPr/>
          <p:nvPr/>
        </p:nvSpPr>
        <p:spPr>
          <a:xfrm>
            <a:off x="0" y="0"/>
            <a:ext cx="12192000" cy="6858000"/>
          </a:xfrm>
          <a:prstGeom prst="rect">
            <a:avLst/>
          </a:prstGeom>
          <a:blipFill>
            <a:blip r:embed="rId2"/>
            <a:tile tx="0" ty="0" sx="100000" sy="100000" flip="none" algn="tl"/>
          </a:blipFill>
          <a:ln>
            <a:solidFill>
              <a:schemeClr val="accent1"/>
            </a:solidFill>
          </a:ln>
          <a:effectLst>
            <a:glow rad="63500">
              <a:schemeClr val="accent3">
                <a:satMod val="175000"/>
                <a:alpha val="40000"/>
              </a:schemeClr>
            </a:glo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3D579D-F89C-4FE6-9A94-CAB800CF10A7}"/>
              </a:ext>
            </a:extLst>
          </p:cNvPr>
          <p:cNvSpPr/>
          <p:nvPr/>
        </p:nvSpPr>
        <p:spPr>
          <a:xfrm>
            <a:off x="233680" y="220023"/>
            <a:ext cx="11725835" cy="6387353"/>
          </a:xfrm>
          <a:prstGeom prst="rect">
            <a:avLst/>
          </a:prstGeom>
          <a:solidFill>
            <a:schemeClr val="accent3">
              <a:lumMod val="20000"/>
              <a:lumOff val="80000"/>
            </a:schemeClr>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2" name="Title 1">
            <a:extLst>
              <a:ext uri="{FF2B5EF4-FFF2-40B4-BE49-F238E27FC236}">
                <a16:creationId xmlns:a16="http://schemas.microsoft.com/office/drawing/2014/main" id="{D61015B8-6EBD-4A40-AA69-60CF2009EF10}"/>
              </a:ext>
            </a:extLst>
          </p:cNvPr>
          <p:cNvSpPr>
            <a:spLocks noGrp="1"/>
          </p:cNvSpPr>
          <p:nvPr>
            <p:ph type="title"/>
          </p:nvPr>
        </p:nvSpPr>
        <p:spPr>
          <a:xfrm>
            <a:off x="886657" y="220023"/>
            <a:ext cx="10418685" cy="5487201"/>
          </a:xfrm>
        </p:spPr>
        <p:txBody>
          <a:bodyPr>
            <a:normAutofit/>
          </a:bodyPr>
          <a:lstStyle/>
          <a:p>
            <a:pPr>
              <a:spcBef>
                <a:spcPts val="1200"/>
              </a:spcBef>
              <a:spcAft>
                <a:spcPts val="1200"/>
              </a:spcAft>
            </a:pPr>
            <a:r>
              <a:rPr lang="en-US" sz="2000" dirty="0">
                <a:latin typeface="Times New Roman" panose="02020603050405020304" pitchFamily="18" charset="0"/>
                <a:cs typeface="Times New Roman" panose="02020603050405020304" pitchFamily="18" charset="0"/>
              </a:rPr>
              <a:t>*In our project we cover many more topics on C++ programming Language.</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Such as :-</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1. Data Types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2. Data Variables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3. If else Statements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4. Object Oriented Programming</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5. Inheritance</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6. Polymorphism</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7. Abstract</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8. Encapsulation</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9. Files</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8199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332C2-2551-47FA-BEA1-E7567AC04C75}"/>
              </a:ext>
            </a:extLst>
          </p:cNvPr>
          <p:cNvSpPr>
            <a:spLocks noGrp="1"/>
          </p:cNvSpPr>
          <p:nvPr>
            <p:ph type="title"/>
          </p:nvPr>
        </p:nvSpPr>
        <p:spPr/>
        <p:txBody>
          <a:bodyPr/>
          <a:lstStyle/>
          <a:p>
            <a:endParaRPr lang="en-US"/>
          </a:p>
        </p:txBody>
      </p:sp>
      <p:pic>
        <p:nvPicPr>
          <p:cNvPr id="8" name="Content Placeholder 7">
            <a:extLst>
              <a:ext uri="{FF2B5EF4-FFF2-40B4-BE49-F238E27FC236}">
                <a16:creationId xmlns:a16="http://schemas.microsoft.com/office/drawing/2014/main" id="{223B54CB-8096-49BE-934E-8A77418D428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92980" y="3780314"/>
            <a:ext cx="2606040" cy="441960"/>
          </a:xfrm>
        </p:spPr>
      </p:pic>
      <p:sp>
        <p:nvSpPr>
          <p:cNvPr id="4" name="Rectangle 3">
            <a:extLst>
              <a:ext uri="{FF2B5EF4-FFF2-40B4-BE49-F238E27FC236}">
                <a16:creationId xmlns:a16="http://schemas.microsoft.com/office/drawing/2014/main" id="{2F5D661D-69E7-4E55-A028-45E374C78C66}"/>
              </a:ext>
            </a:extLst>
          </p:cNvPr>
          <p:cNvSpPr/>
          <p:nvPr/>
        </p:nvSpPr>
        <p:spPr>
          <a:xfrm>
            <a:off x="0" y="0"/>
            <a:ext cx="12192000" cy="6858000"/>
          </a:xfrm>
          <a:prstGeom prst="rect">
            <a:avLst/>
          </a:prstGeom>
          <a:blipFill>
            <a:blip r:embed="rId3"/>
            <a:tile tx="0" ty="0" sx="100000" sy="100000" flip="none" algn="tl"/>
          </a:blipFill>
          <a:ln>
            <a:solidFill>
              <a:schemeClr val="accent1"/>
            </a:solidFill>
          </a:ln>
          <a:effectLst>
            <a:glow rad="63500">
              <a:schemeClr val="accent3">
                <a:satMod val="175000"/>
                <a:alpha val="40000"/>
              </a:schemeClr>
            </a:glo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0952CD5-C541-4DD3-A798-1113A7DAF16A}"/>
              </a:ext>
            </a:extLst>
          </p:cNvPr>
          <p:cNvSpPr/>
          <p:nvPr/>
        </p:nvSpPr>
        <p:spPr>
          <a:xfrm>
            <a:off x="233680" y="220023"/>
            <a:ext cx="11725835" cy="6387353"/>
          </a:xfrm>
          <a:prstGeom prst="rect">
            <a:avLst/>
          </a:prstGeom>
          <a:solidFill>
            <a:schemeClr val="accent3">
              <a:lumMod val="20000"/>
              <a:lumOff val="80000"/>
            </a:schemeClr>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6" name="Title 1">
            <a:extLst>
              <a:ext uri="{FF2B5EF4-FFF2-40B4-BE49-F238E27FC236}">
                <a16:creationId xmlns:a16="http://schemas.microsoft.com/office/drawing/2014/main" id="{946C3CA8-CFA4-45E8-9D4F-6004B7C93961}"/>
              </a:ext>
            </a:extLst>
          </p:cNvPr>
          <p:cNvSpPr txBox="1">
            <a:spLocks/>
          </p:cNvSpPr>
          <p:nvPr/>
        </p:nvSpPr>
        <p:spPr>
          <a:xfrm>
            <a:off x="838200" y="336550"/>
            <a:ext cx="10418685" cy="9754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u="sng">
                <a:latin typeface="Segoe Print" panose="02000600000000000000" pitchFamily="2" charset="0"/>
              </a:rPr>
              <a:t>Output</a:t>
            </a:r>
            <a:endParaRPr lang="en-US" sz="4000" b="1" u="sng" dirty="0">
              <a:latin typeface="Segoe Print" panose="02000600000000000000" pitchFamily="2" charset="0"/>
            </a:endParaRPr>
          </a:p>
        </p:txBody>
      </p:sp>
      <p:pic>
        <p:nvPicPr>
          <p:cNvPr id="12" name="Picture 11">
            <a:extLst>
              <a:ext uri="{FF2B5EF4-FFF2-40B4-BE49-F238E27FC236}">
                <a16:creationId xmlns:a16="http://schemas.microsoft.com/office/drawing/2014/main" id="{5EAC2C84-921E-4512-9F7B-055CC08DAA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4247" y="2369741"/>
            <a:ext cx="2004060" cy="556260"/>
          </a:xfrm>
          <a:prstGeom prst="rect">
            <a:avLst/>
          </a:prstGeom>
        </p:spPr>
      </p:pic>
      <p:pic>
        <p:nvPicPr>
          <p:cNvPr id="14" name="Picture 13">
            <a:extLst>
              <a:ext uri="{FF2B5EF4-FFF2-40B4-BE49-F238E27FC236}">
                <a16:creationId xmlns:a16="http://schemas.microsoft.com/office/drawing/2014/main" id="{72F1AD22-6B6F-4BAE-B827-8C8FB7C748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30143" y="1673698"/>
            <a:ext cx="2606040" cy="441960"/>
          </a:xfrm>
          <a:prstGeom prst="rect">
            <a:avLst/>
          </a:prstGeom>
        </p:spPr>
      </p:pic>
      <p:sp>
        <p:nvSpPr>
          <p:cNvPr id="15" name="Rectangle 14">
            <a:extLst>
              <a:ext uri="{FF2B5EF4-FFF2-40B4-BE49-F238E27FC236}">
                <a16:creationId xmlns:a16="http://schemas.microsoft.com/office/drawing/2014/main" id="{B7A71B46-615C-4366-9C95-86D6DA773981}"/>
              </a:ext>
            </a:extLst>
          </p:cNvPr>
          <p:cNvSpPr/>
          <p:nvPr/>
        </p:nvSpPr>
        <p:spPr>
          <a:xfrm>
            <a:off x="455891" y="2174577"/>
            <a:ext cx="3059819" cy="731520"/>
          </a:xfrm>
          <a:prstGeom prst="rect">
            <a:avLst/>
          </a:prstGeom>
          <a:no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algn="ctr" defTabSz="400050">
              <a:lnSpc>
                <a:spcPct val="90000"/>
              </a:lnSpc>
              <a:spcBef>
                <a:spcPct val="0"/>
              </a:spcBef>
              <a:spcAft>
                <a:spcPct val="35000"/>
              </a:spcAft>
            </a:pPr>
            <a:r>
              <a:rPr lang="en-US" sz="1400" b="1" dirty="0">
                <a:solidFill>
                  <a:schemeClr val="tx1"/>
                </a:solidFill>
              </a:rPr>
              <a:t>* System function used for    	Color &amp; Page closing system</a:t>
            </a:r>
          </a:p>
        </p:txBody>
      </p:sp>
      <p:cxnSp>
        <p:nvCxnSpPr>
          <p:cNvPr id="19" name="Straight Connector 18">
            <a:extLst>
              <a:ext uri="{FF2B5EF4-FFF2-40B4-BE49-F238E27FC236}">
                <a16:creationId xmlns:a16="http://schemas.microsoft.com/office/drawing/2014/main" id="{C4A54514-2FC6-42E8-9D67-C3AB03978686}"/>
              </a:ext>
            </a:extLst>
          </p:cNvPr>
          <p:cNvCxnSpPr/>
          <p:nvPr/>
        </p:nvCxnSpPr>
        <p:spPr>
          <a:xfrm>
            <a:off x="5956918" y="1484786"/>
            <a:ext cx="0" cy="4259065"/>
          </a:xfrm>
          <a:prstGeom prst="line">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pic>
        <p:nvPicPr>
          <p:cNvPr id="21" name="Picture 20">
            <a:extLst>
              <a:ext uri="{FF2B5EF4-FFF2-40B4-BE49-F238E27FC236}">
                <a16:creationId xmlns:a16="http://schemas.microsoft.com/office/drawing/2014/main" id="{DFDEF22E-3D1F-477F-822F-E6526ACFB8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52342" y="3087195"/>
            <a:ext cx="2606035" cy="941234"/>
          </a:xfrm>
          <a:prstGeom prst="rect">
            <a:avLst/>
          </a:prstGeom>
        </p:spPr>
      </p:pic>
      <p:pic>
        <p:nvPicPr>
          <p:cNvPr id="23" name="Picture 22">
            <a:extLst>
              <a:ext uri="{FF2B5EF4-FFF2-40B4-BE49-F238E27FC236}">
                <a16:creationId xmlns:a16="http://schemas.microsoft.com/office/drawing/2014/main" id="{75B78B2D-48AB-4A08-A2AA-1E6D2823FB4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99770" y="4627861"/>
            <a:ext cx="4253991" cy="513104"/>
          </a:xfrm>
          <a:prstGeom prst="rect">
            <a:avLst/>
          </a:prstGeom>
        </p:spPr>
      </p:pic>
      <p:sp>
        <p:nvSpPr>
          <p:cNvPr id="24" name="Rectangle 23">
            <a:extLst>
              <a:ext uri="{FF2B5EF4-FFF2-40B4-BE49-F238E27FC236}">
                <a16:creationId xmlns:a16="http://schemas.microsoft.com/office/drawing/2014/main" id="{F17BD025-A832-4097-AB53-8925C482D05E}"/>
              </a:ext>
            </a:extLst>
          </p:cNvPr>
          <p:cNvSpPr/>
          <p:nvPr/>
        </p:nvSpPr>
        <p:spPr>
          <a:xfrm>
            <a:off x="785221" y="4536560"/>
            <a:ext cx="3059819" cy="731520"/>
          </a:xfrm>
          <a:prstGeom prst="rect">
            <a:avLst/>
          </a:prstGeom>
          <a:noFill/>
          <a:ln w="28575" cap="rnd" cmpd="sng" algn="ctr">
            <a:no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82880" tIns="5715" rIns="91440" bIns="54011" numCol="1" spcCol="1270" anchor="ctr" anchorCtr="0">
            <a:noAutofit/>
            <a:flatTx/>
          </a:bodyPr>
          <a:lstStyle/>
          <a:p>
            <a:pPr algn="ctr" defTabSz="400050">
              <a:lnSpc>
                <a:spcPct val="90000"/>
              </a:lnSpc>
              <a:spcBef>
                <a:spcPct val="0"/>
              </a:spcBef>
              <a:spcAft>
                <a:spcPct val="35000"/>
              </a:spcAft>
            </a:pPr>
            <a:r>
              <a:rPr lang="en-US" sz="1400" b="1" dirty="0">
                <a:solidFill>
                  <a:schemeClr val="tx1"/>
                </a:solidFill>
              </a:rPr>
              <a:t>* If else statement used for index page controlling</a:t>
            </a:r>
          </a:p>
        </p:txBody>
      </p:sp>
    </p:spTree>
    <p:extLst>
      <p:ext uri="{BB962C8B-B14F-4D97-AF65-F5344CB8AC3E}">
        <p14:creationId xmlns:p14="http://schemas.microsoft.com/office/powerpoint/2010/main" val="14898328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367</TotalTime>
  <Words>551</Words>
  <Application>Microsoft Office PowerPoint</Application>
  <PresentationFormat>Widescreen</PresentationFormat>
  <Paragraphs>77</Paragraphs>
  <Slides>11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Arial</vt:lpstr>
      <vt:lpstr>Blackadder ITC</vt:lpstr>
      <vt:lpstr>Calibri</vt:lpstr>
      <vt:lpstr>Calibri Light</vt:lpstr>
      <vt:lpstr>Chiller</vt:lpstr>
      <vt:lpstr>CityBlueprint</vt:lpstr>
      <vt:lpstr>Informal Roman</vt:lpstr>
      <vt:lpstr>Segoe Print</vt:lpstr>
      <vt:lpstr>segoe ui</vt:lpstr>
      <vt:lpstr>Speak pro</vt:lpstr>
      <vt:lpstr>Times New Roman</vt:lpstr>
      <vt:lpstr>Office Theme</vt:lpstr>
      <vt:lpstr>PowerPoint Presentation</vt:lpstr>
      <vt:lpstr>PowerPoint Presentation</vt:lpstr>
      <vt:lpstr>Profile</vt:lpstr>
      <vt:lpstr>PowerPoint Presentation</vt:lpstr>
      <vt:lpstr>Main Portion</vt:lpstr>
      <vt:lpstr>PowerPoint Presentation</vt:lpstr>
      <vt:lpstr>PowerPoint Presentation</vt:lpstr>
      <vt:lpstr>*In our project we cover many more topics on C++ programming Language.   Such as :- 1. Data Types 2. Data Variables 3. If else Statements 4. Object Oriented Programming 5. Inheritance 6. Polymorphism 7. Abstract 8. Encapsulation 9. Files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NESAR UDDIN</dc:creator>
  <cp:lastModifiedBy>NESAR UDDIN</cp:lastModifiedBy>
  <cp:revision>37</cp:revision>
  <dcterms:created xsi:type="dcterms:W3CDTF">2020-12-23T18:26:39Z</dcterms:created>
  <dcterms:modified xsi:type="dcterms:W3CDTF">2020-12-26T16:50:49Z</dcterms:modified>
</cp:coreProperties>
</file>

<file path=docProps/thumbnail.jpeg>
</file>